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1" r:id="rId1"/>
  </p:sldMasterIdLst>
  <p:notesMasterIdLst>
    <p:notesMasterId r:id="rId44"/>
  </p:notesMasterIdLst>
  <p:sldIdLst>
    <p:sldId id="1287" r:id="rId2"/>
    <p:sldId id="1285" r:id="rId3"/>
    <p:sldId id="261" r:id="rId4"/>
    <p:sldId id="1319" r:id="rId5"/>
    <p:sldId id="1320" r:id="rId6"/>
    <p:sldId id="1321" r:id="rId7"/>
    <p:sldId id="1343" r:id="rId8"/>
    <p:sldId id="1322" r:id="rId9"/>
    <p:sldId id="1358" r:id="rId10"/>
    <p:sldId id="1359" r:id="rId11"/>
    <p:sldId id="1323" r:id="rId12"/>
    <p:sldId id="1325" r:id="rId13"/>
    <p:sldId id="1324" r:id="rId14"/>
    <p:sldId id="1326" r:id="rId15"/>
    <p:sldId id="1327" r:id="rId16"/>
    <p:sldId id="1328" r:id="rId17"/>
    <p:sldId id="1329" r:id="rId18"/>
    <p:sldId id="1330" r:id="rId19"/>
    <p:sldId id="1331" r:id="rId20"/>
    <p:sldId id="1332" r:id="rId21"/>
    <p:sldId id="1333" r:id="rId22"/>
    <p:sldId id="1334" r:id="rId23"/>
    <p:sldId id="1344" r:id="rId24"/>
    <p:sldId id="1335" r:id="rId25"/>
    <p:sldId id="1336" r:id="rId26"/>
    <p:sldId id="1337" r:id="rId27"/>
    <p:sldId id="1342" r:id="rId28"/>
    <p:sldId id="1338" r:id="rId29"/>
    <p:sldId id="1339" r:id="rId30"/>
    <p:sldId id="1340" r:id="rId31"/>
    <p:sldId id="1345" r:id="rId32"/>
    <p:sldId id="1341" r:id="rId33"/>
    <p:sldId id="1346" r:id="rId34"/>
    <p:sldId id="1347" r:id="rId35"/>
    <p:sldId id="1348" r:id="rId36"/>
    <p:sldId id="1349" r:id="rId37"/>
    <p:sldId id="1350" r:id="rId38"/>
    <p:sldId id="1355" r:id="rId39"/>
    <p:sldId id="1356" r:id="rId40"/>
    <p:sldId id="1352" r:id="rId41"/>
    <p:sldId id="1354" r:id="rId42"/>
    <p:sldId id="1357" r:id="rId43"/>
  </p:sldIdLst>
  <p:sldSz cx="12192000" cy="6858000"/>
  <p:notesSz cx="6858000" cy="9144000"/>
  <p:embeddedFontLst>
    <p:embeddedFont>
      <p:font typeface="Calibri" panose="020F0502020204030204" pitchFamily="34" charset="0"/>
      <p:regular r:id="rId45"/>
      <p:bold r:id="rId46"/>
      <p:italic r:id="rId47"/>
      <p:boldItalic r:id="rId48"/>
    </p:embeddedFont>
    <p:embeddedFont>
      <p:font typeface="Calibri Light" panose="020F0302020204030204" pitchFamily="34" charset="0"/>
      <p:regular r:id="rId49"/>
      <p:italic r:id="rId50"/>
    </p:embeddedFont>
    <p:embeddedFont>
      <p:font typeface="Montserrat" panose="00000500000000000000" pitchFamily="2" charset="0"/>
      <p:regular r:id="rId51"/>
      <p:bold r:id="rId52"/>
      <p:italic r:id="rId53"/>
      <p:boldItalic r:id="rId54"/>
    </p:embeddedFont>
    <p:embeddedFont>
      <p:font typeface="Montserrat SemiBold" panose="00000700000000000000" pitchFamily="2" charset="0"/>
      <p:bold r:id="rId55"/>
      <p:boldItalic r:id="rId5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00"/>
    <a:srgbClr val="E6E6E6"/>
    <a:srgbClr val="FF9F1C"/>
    <a:srgbClr val="1942A6"/>
    <a:srgbClr val="7B93CC"/>
    <a:srgbClr val="9D399D"/>
    <a:srgbClr val="F0D5CF"/>
    <a:srgbClr val="FF563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1131" autoAdjust="0"/>
    <p:restoredTop sz="95226" autoAdjust="0"/>
  </p:normalViewPr>
  <p:slideViewPr>
    <p:cSldViewPr snapToGrid="0" snapToObjects="1">
      <p:cViewPr varScale="1">
        <p:scale>
          <a:sx n="114" d="100"/>
          <a:sy n="114" d="100"/>
        </p:scale>
        <p:origin x="120"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3.fntdata"/><Relationship Id="rId50" Type="http://schemas.openxmlformats.org/officeDocument/2006/relationships/font" Target="fonts/font6.fntdata"/><Relationship Id="rId55" Type="http://schemas.openxmlformats.org/officeDocument/2006/relationships/font" Target="fonts/font11.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1.fntdata"/><Relationship Id="rId53" Type="http://schemas.openxmlformats.org/officeDocument/2006/relationships/font" Target="fonts/font9.fntdata"/><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4.fntdata"/><Relationship Id="rId56" Type="http://schemas.openxmlformats.org/officeDocument/2006/relationships/font" Target="fonts/font12.fntdata"/><Relationship Id="rId8" Type="http://schemas.openxmlformats.org/officeDocument/2006/relationships/slide" Target="slides/slide7.xml"/><Relationship Id="rId51" Type="http://schemas.openxmlformats.org/officeDocument/2006/relationships/font" Target="fonts/font7.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2.fntdata"/><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5.fntdata"/><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notesMaster" Target="notesMasters/notesMaster1.xml"/><Relationship Id="rId52" Type="http://schemas.openxmlformats.org/officeDocument/2006/relationships/font" Target="fonts/font8.fntdata"/><Relationship Id="rId6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 name="Google Shape;4;n"/>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latin typeface="Calibri"/>
                <a:ea typeface="Calibri"/>
                <a:cs typeface="Calibri"/>
                <a:sym typeface="Calibri"/>
              </a:defRPr>
            </a:lvl9pPr>
          </a:lstStyle>
          <a:p>
            <a:endParaRPr/>
          </a:p>
        </p:txBody>
      </p:sp>
    </p:spTree>
    <p:extLst>
      <p:ext uri="{BB962C8B-B14F-4D97-AF65-F5344CB8AC3E}">
        <p14:creationId xmlns:p14="http://schemas.microsoft.com/office/powerpoint/2010/main" val="1457748045"/>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70CF9D4-6142-441F-9CC7-B111E5F3C8F7}"/>
              </a:ext>
            </a:extLst>
          </p:cNvPr>
          <p:cNvSpPr>
            <a:spLocks noGrp="1"/>
          </p:cNvSpPr>
          <p:nvPr>
            <p:ph type="ctrTitle"/>
          </p:nvPr>
        </p:nvSpPr>
        <p:spPr>
          <a:xfrm>
            <a:off x="1524000" y="1122363"/>
            <a:ext cx="9144000" cy="2387600"/>
          </a:xfrm>
        </p:spPr>
        <p:txBody>
          <a:bodyPr anchor="b"/>
          <a:lstStyle>
            <a:lvl1pPr algn="ctr">
              <a:defRPr sz="6000"/>
            </a:lvl1pPr>
          </a:lstStyle>
          <a:p>
            <a:r>
              <a:rPr lang="ru-RU"/>
              <a:t>Образец заголовка</a:t>
            </a:r>
          </a:p>
        </p:txBody>
      </p:sp>
      <p:sp>
        <p:nvSpPr>
          <p:cNvPr id="3" name="Подзаголовок 2">
            <a:extLst>
              <a:ext uri="{FF2B5EF4-FFF2-40B4-BE49-F238E27FC236}">
                <a16:creationId xmlns:a16="http://schemas.microsoft.com/office/drawing/2014/main" id="{A8BD84C9-C47B-4688-9E12-08B97B78CBB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a:t>Образец подзаголовка</a:t>
            </a:r>
          </a:p>
        </p:txBody>
      </p:sp>
      <p:sp>
        <p:nvSpPr>
          <p:cNvPr id="4" name="Дата 3">
            <a:extLst>
              <a:ext uri="{FF2B5EF4-FFF2-40B4-BE49-F238E27FC236}">
                <a16:creationId xmlns:a16="http://schemas.microsoft.com/office/drawing/2014/main" id="{83306C19-EDB8-45AC-A06D-1C6E7A4688A4}"/>
              </a:ext>
            </a:extLst>
          </p:cNvPr>
          <p:cNvSpPr>
            <a:spLocks noGrp="1"/>
          </p:cNvSpPr>
          <p:nvPr>
            <p:ph type="dt" sz="half" idx="10"/>
          </p:nvPr>
        </p:nvSpPr>
        <p:spPr/>
        <p:txBody>
          <a:bodyPr/>
          <a:lstStyle/>
          <a:p>
            <a:fld id="{8E7E9FA1-3201-4CFE-B59E-2CC3904A385B}" type="datetimeFigureOut">
              <a:rPr lang="ru-RU" smtClean="0"/>
              <a:t>30.04.2022</a:t>
            </a:fld>
            <a:endParaRPr lang="ru-RU"/>
          </a:p>
        </p:txBody>
      </p:sp>
      <p:sp>
        <p:nvSpPr>
          <p:cNvPr id="5" name="Нижний колонтитул 4">
            <a:extLst>
              <a:ext uri="{FF2B5EF4-FFF2-40B4-BE49-F238E27FC236}">
                <a16:creationId xmlns:a16="http://schemas.microsoft.com/office/drawing/2014/main" id="{19420566-273E-44F3-9CE4-498C94861A3E}"/>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B96D2815-D915-46BB-8E74-27731C3228F5}"/>
              </a:ext>
            </a:extLst>
          </p:cNvPr>
          <p:cNvSpPr>
            <a:spLocks noGrp="1"/>
          </p:cNvSpPr>
          <p:nvPr>
            <p:ph type="sldNum" sz="quarter" idx="12"/>
          </p:nvPr>
        </p:nvSpPr>
        <p:spPr/>
        <p:txBody>
          <a:bodyPr/>
          <a:lstStyle/>
          <a:p>
            <a:fld id="{218DFB81-B4D1-4C46-8DB6-75181515BA6D}" type="slidenum">
              <a:rPr lang="ru-RU" smtClean="0"/>
              <a:t>‹#›</a:t>
            </a:fld>
            <a:endParaRPr lang="ru-RU"/>
          </a:p>
        </p:txBody>
      </p:sp>
    </p:spTree>
    <p:extLst>
      <p:ext uri="{BB962C8B-B14F-4D97-AF65-F5344CB8AC3E}">
        <p14:creationId xmlns:p14="http://schemas.microsoft.com/office/powerpoint/2010/main" val="15732681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62DE03E-921D-4B71-9894-652B786F0EF3}"/>
              </a:ext>
            </a:extLst>
          </p:cNvPr>
          <p:cNvSpPr>
            <a:spLocks noGrp="1"/>
          </p:cNvSpPr>
          <p:nvPr>
            <p:ph type="title"/>
          </p:nvPr>
        </p:nvSpPr>
        <p:spPr/>
        <p:txBody>
          <a:bodyPr/>
          <a:lstStyle/>
          <a:p>
            <a:r>
              <a:rPr lang="ru-RU"/>
              <a:t>Образец заголовка</a:t>
            </a:r>
          </a:p>
        </p:txBody>
      </p:sp>
      <p:sp>
        <p:nvSpPr>
          <p:cNvPr id="3" name="Вертикальный текст 2">
            <a:extLst>
              <a:ext uri="{FF2B5EF4-FFF2-40B4-BE49-F238E27FC236}">
                <a16:creationId xmlns:a16="http://schemas.microsoft.com/office/drawing/2014/main" id="{D279575F-2318-430B-A3C7-280A00723CBF}"/>
              </a:ext>
            </a:extLst>
          </p:cNvPr>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51D7F357-B243-4712-AB7A-F0C6E60AA727}"/>
              </a:ext>
            </a:extLst>
          </p:cNvPr>
          <p:cNvSpPr>
            <a:spLocks noGrp="1"/>
          </p:cNvSpPr>
          <p:nvPr>
            <p:ph type="dt" sz="half" idx="10"/>
          </p:nvPr>
        </p:nvSpPr>
        <p:spPr/>
        <p:txBody>
          <a:bodyPr/>
          <a:lstStyle/>
          <a:p>
            <a:fld id="{8E7E9FA1-3201-4CFE-B59E-2CC3904A385B}" type="datetimeFigureOut">
              <a:rPr lang="ru-RU" smtClean="0"/>
              <a:t>30.04.2022</a:t>
            </a:fld>
            <a:endParaRPr lang="ru-RU"/>
          </a:p>
        </p:txBody>
      </p:sp>
      <p:sp>
        <p:nvSpPr>
          <p:cNvPr id="5" name="Нижний колонтитул 4">
            <a:extLst>
              <a:ext uri="{FF2B5EF4-FFF2-40B4-BE49-F238E27FC236}">
                <a16:creationId xmlns:a16="http://schemas.microsoft.com/office/drawing/2014/main" id="{D43082FC-CA95-4D75-B66C-561D51CC32F3}"/>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2B50573C-42FA-4875-8D00-243C2A886580}"/>
              </a:ext>
            </a:extLst>
          </p:cNvPr>
          <p:cNvSpPr>
            <a:spLocks noGrp="1"/>
          </p:cNvSpPr>
          <p:nvPr>
            <p:ph type="sldNum" sz="quarter" idx="12"/>
          </p:nvPr>
        </p:nvSpPr>
        <p:spPr/>
        <p:txBody>
          <a:bodyPr/>
          <a:lstStyle/>
          <a:p>
            <a:fld id="{218DFB81-B4D1-4C46-8DB6-75181515BA6D}" type="slidenum">
              <a:rPr lang="ru-RU" smtClean="0"/>
              <a:t>‹#›</a:t>
            </a:fld>
            <a:endParaRPr lang="ru-RU"/>
          </a:p>
        </p:txBody>
      </p:sp>
    </p:spTree>
    <p:extLst>
      <p:ext uri="{BB962C8B-B14F-4D97-AF65-F5344CB8AC3E}">
        <p14:creationId xmlns:p14="http://schemas.microsoft.com/office/powerpoint/2010/main" val="23273580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a:extLst>
              <a:ext uri="{FF2B5EF4-FFF2-40B4-BE49-F238E27FC236}">
                <a16:creationId xmlns:a16="http://schemas.microsoft.com/office/drawing/2014/main" id="{E45DC263-2243-4775-9DD9-3D4006A07E0C}"/>
              </a:ext>
            </a:extLst>
          </p:cNvPr>
          <p:cNvSpPr>
            <a:spLocks noGrp="1"/>
          </p:cNvSpPr>
          <p:nvPr>
            <p:ph type="title" orient="vert"/>
          </p:nvPr>
        </p:nvSpPr>
        <p:spPr>
          <a:xfrm>
            <a:off x="8724900" y="365125"/>
            <a:ext cx="2628900" cy="5811838"/>
          </a:xfrm>
        </p:spPr>
        <p:txBody>
          <a:bodyPr vert="eaVert"/>
          <a:lstStyle/>
          <a:p>
            <a:r>
              <a:rPr lang="ru-RU"/>
              <a:t>Образец заголовка</a:t>
            </a:r>
          </a:p>
        </p:txBody>
      </p:sp>
      <p:sp>
        <p:nvSpPr>
          <p:cNvPr id="3" name="Вертикальный текст 2">
            <a:extLst>
              <a:ext uri="{FF2B5EF4-FFF2-40B4-BE49-F238E27FC236}">
                <a16:creationId xmlns:a16="http://schemas.microsoft.com/office/drawing/2014/main" id="{59D7DE7F-6F3E-45F8-BCCB-1A39543D162F}"/>
              </a:ext>
            </a:extLst>
          </p:cNvPr>
          <p:cNvSpPr>
            <a:spLocks noGrp="1"/>
          </p:cNvSpPr>
          <p:nvPr>
            <p:ph type="body" orient="vert" idx="1"/>
          </p:nvPr>
        </p:nvSpPr>
        <p:spPr>
          <a:xfrm>
            <a:off x="838200" y="365125"/>
            <a:ext cx="7734300" cy="5811838"/>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CDE95832-C46F-4E70-8D36-2D6C6305C50F}"/>
              </a:ext>
            </a:extLst>
          </p:cNvPr>
          <p:cNvSpPr>
            <a:spLocks noGrp="1"/>
          </p:cNvSpPr>
          <p:nvPr>
            <p:ph type="dt" sz="half" idx="10"/>
          </p:nvPr>
        </p:nvSpPr>
        <p:spPr/>
        <p:txBody>
          <a:bodyPr/>
          <a:lstStyle/>
          <a:p>
            <a:fld id="{8E7E9FA1-3201-4CFE-B59E-2CC3904A385B}" type="datetimeFigureOut">
              <a:rPr lang="ru-RU" smtClean="0"/>
              <a:t>30.04.2022</a:t>
            </a:fld>
            <a:endParaRPr lang="ru-RU"/>
          </a:p>
        </p:txBody>
      </p:sp>
      <p:sp>
        <p:nvSpPr>
          <p:cNvPr id="5" name="Нижний колонтитул 4">
            <a:extLst>
              <a:ext uri="{FF2B5EF4-FFF2-40B4-BE49-F238E27FC236}">
                <a16:creationId xmlns:a16="http://schemas.microsoft.com/office/drawing/2014/main" id="{8AB8BEBA-10F7-420F-850F-8C895A1E5136}"/>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B75B1847-01D3-4BFB-9989-12EDDB18BADF}"/>
              </a:ext>
            </a:extLst>
          </p:cNvPr>
          <p:cNvSpPr>
            <a:spLocks noGrp="1"/>
          </p:cNvSpPr>
          <p:nvPr>
            <p:ph type="sldNum" sz="quarter" idx="12"/>
          </p:nvPr>
        </p:nvSpPr>
        <p:spPr/>
        <p:txBody>
          <a:bodyPr/>
          <a:lstStyle/>
          <a:p>
            <a:fld id="{218DFB81-B4D1-4C46-8DB6-75181515BA6D}" type="slidenum">
              <a:rPr lang="ru-RU" smtClean="0"/>
              <a:t>‹#›</a:t>
            </a:fld>
            <a:endParaRPr lang="ru-RU"/>
          </a:p>
        </p:txBody>
      </p:sp>
    </p:spTree>
    <p:extLst>
      <p:ext uri="{BB962C8B-B14F-4D97-AF65-F5344CB8AC3E}">
        <p14:creationId xmlns:p14="http://schemas.microsoft.com/office/powerpoint/2010/main" val="22898363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D785E31-5EE4-4031-8DAA-64044DE0836F}"/>
              </a:ext>
            </a:extLst>
          </p:cNvPr>
          <p:cNvSpPr>
            <a:spLocks noGrp="1"/>
          </p:cNvSpPr>
          <p:nvPr>
            <p:ph type="title"/>
          </p:nvPr>
        </p:nvSpPr>
        <p:spPr/>
        <p:txBody>
          <a:bodyPr/>
          <a:lstStyle/>
          <a:p>
            <a:r>
              <a:rPr lang="ru-RU"/>
              <a:t>Образец заголовка</a:t>
            </a:r>
          </a:p>
        </p:txBody>
      </p:sp>
      <p:sp>
        <p:nvSpPr>
          <p:cNvPr id="3" name="Объект 2">
            <a:extLst>
              <a:ext uri="{FF2B5EF4-FFF2-40B4-BE49-F238E27FC236}">
                <a16:creationId xmlns:a16="http://schemas.microsoft.com/office/drawing/2014/main" id="{EAAB51F7-AD05-4812-9AEE-F0A7A18CE345}"/>
              </a:ext>
            </a:extLst>
          </p:cNvPr>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CE39D8A6-338D-4A25-B834-B4A942E94EFE}"/>
              </a:ext>
            </a:extLst>
          </p:cNvPr>
          <p:cNvSpPr>
            <a:spLocks noGrp="1"/>
          </p:cNvSpPr>
          <p:nvPr>
            <p:ph type="dt" sz="half" idx="10"/>
          </p:nvPr>
        </p:nvSpPr>
        <p:spPr/>
        <p:txBody>
          <a:bodyPr/>
          <a:lstStyle/>
          <a:p>
            <a:fld id="{8E7E9FA1-3201-4CFE-B59E-2CC3904A385B}" type="datetimeFigureOut">
              <a:rPr lang="ru-RU" smtClean="0"/>
              <a:t>30.04.2022</a:t>
            </a:fld>
            <a:endParaRPr lang="ru-RU"/>
          </a:p>
        </p:txBody>
      </p:sp>
      <p:sp>
        <p:nvSpPr>
          <p:cNvPr id="5" name="Нижний колонтитул 4">
            <a:extLst>
              <a:ext uri="{FF2B5EF4-FFF2-40B4-BE49-F238E27FC236}">
                <a16:creationId xmlns:a16="http://schemas.microsoft.com/office/drawing/2014/main" id="{CC93547E-E0C5-4326-ADC3-C43A6781B1A5}"/>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C267DB44-D3F4-429C-AB2C-E561CB263BD7}"/>
              </a:ext>
            </a:extLst>
          </p:cNvPr>
          <p:cNvSpPr>
            <a:spLocks noGrp="1"/>
          </p:cNvSpPr>
          <p:nvPr>
            <p:ph type="sldNum" sz="quarter" idx="12"/>
          </p:nvPr>
        </p:nvSpPr>
        <p:spPr/>
        <p:txBody>
          <a:bodyPr/>
          <a:lstStyle/>
          <a:p>
            <a:fld id="{218DFB81-B4D1-4C46-8DB6-75181515BA6D}" type="slidenum">
              <a:rPr lang="ru-RU" smtClean="0"/>
              <a:t>‹#›</a:t>
            </a:fld>
            <a:endParaRPr lang="ru-RU"/>
          </a:p>
        </p:txBody>
      </p:sp>
    </p:spTree>
    <p:extLst>
      <p:ext uri="{BB962C8B-B14F-4D97-AF65-F5344CB8AC3E}">
        <p14:creationId xmlns:p14="http://schemas.microsoft.com/office/powerpoint/2010/main" val="41098397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980BB85-69F4-4080-A77B-EECE9C1BE170}"/>
              </a:ext>
            </a:extLst>
          </p:cNvPr>
          <p:cNvSpPr>
            <a:spLocks noGrp="1"/>
          </p:cNvSpPr>
          <p:nvPr>
            <p:ph type="title"/>
          </p:nvPr>
        </p:nvSpPr>
        <p:spPr>
          <a:xfrm>
            <a:off x="831850" y="1709738"/>
            <a:ext cx="10515600" cy="2852737"/>
          </a:xfrm>
        </p:spPr>
        <p:txBody>
          <a:bodyPr anchor="b"/>
          <a:lstStyle>
            <a:lvl1pPr>
              <a:defRPr sz="6000"/>
            </a:lvl1pPr>
          </a:lstStyle>
          <a:p>
            <a:r>
              <a:rPr lang="ru-RU"/>
              <a:t>Образец заголовка</a:t>
            </a:r>
          </a:p>
        </p:txBody>
      </p:sp>
      <p:sp>
        <p:nvSpPr>
          <p:cNvPr id="3" name="Текст 2">
            <a:extLst>
              <a:ext uri="{FF2B5EF4-FFF2-40B4-BE49-F238E27FC236}">
                <a16:creationId xmlns:a16="http://schemas.microsoft.com/office/drawing/2014/main" id="{E001A13A-6D46-453F-BAB2-4BAD520A286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a:t>Образец текста</a:t>
            </a:r>
          </a:p>
        </p:txBody>
      </p:sp>
      <p:sp>
        <p:nvSpPr>
          <p:cNvPr id="4" name="Дата 3">
            <a:extLst>
              <a:ext uri="{FF2B5EF4-FFF2-40B4-BE49-F238E27FC236}">
                <a16:creationId xmlns:a16="http://schemas.microsoft.com/office/drawing/2014/main" id="{CC488E4D-D5CA-49EC-B38E-714DAC9C6890}"/>
              </a:ext>
            </a:extLst>
          </p:cNvPr>
          <p:cNvSpPr>
            <a:spLocks noGrp="1"/>
          </p:cNvSpPr>
          <p:nvPr>
            <p:ph type="dt" sz="half" idx="10"/>
          </p:nvPr>
        </p:nvSpPr>
        <p:spPr/>
        <p:txBody>
          <a:bodyPr/>
          <a:lstStyle/>
          <a:p>
            <a:fld id="{8E7E9FA1-3201-4CFE-B59E-2CC3904A385B}" type="datetimeFigureOut">
              <a:rPr lang="ru-RU" smtClean="0"/>
              <a:t>30.04.2022</a:t>
            </a:fld>
            <a:endParaRPr lang="ru-RU"/>
          </a:p>
        </p:txBody>
      </p:sp>
      <p:sp>
        <p:nvSpPr>
          <p:cNvPr id="5" name="Нижний колонтитул 4">
            <a:extLst>
              <a:ext uri="{FF2B5EF4-FFF2-40B4-BE49-F238E27FC236}">
                <a16:creationId xmlns:a16="http://schemas.microsoft.com/office/drawing/2014/main" id="{5B8CB60D-9BAE-4973-973B-4C6853AB5CD3}"/>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99C6DFA2-C663-4447-B1F9-BB6A38C33F8A}"/>
              </a:ext>
            </a:extLst>
          </p:cNvPr>
          <p:cNvSpPr>
            <a:spLocks noGrp="1"/>
          </p:cNvSpPr>
          <p:nvPr>
            <p:ph type="sldNum" sz="quarter" idx="12"/>
          </p:nvPr>
        </p:nvSpPr>
        <p:spPr/>
        <p:txBody>
          <a:bodyPr/>
          <a:lstStyle/>
          <a:p>
            <a:fld id="{218DFB81-B4D1-4C46-8DB6-75181515BA6D}" type="slidenum">
              <a:rPr lang="ru-RU" smtClean="0"/>
              <a:t>‹#›</a:t>
            </a:fld>
            <a:endParaRPr lang="ru-RU"/>
          </a:p>
        </p:txBody>
      </p:sp>
    </p:spTree>
    <p:extLst>
      <p:ext uri="{BB962C8B-B14F-4D97-AF65-F5344CB8AC3E}">
        <p14:creationId xmlns:p14="http://schemas.microsoft.com/office/powerpoint/2010/main" val="27516608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D99C6E8-AF90-4703-A9FA-9A65E134A119}"/>
              </a:ext>
            </a:extLst>
          </p:cNvPr>
          <p:cNvSpPr>
            <a:spLocks noGrp="1"/>
          </p:cNvSpPr>
          <p:nvPr>
            <p:ph type="title"/>
          </p:nvPr>
        </p:nvSpPr>
        <p:spPr/>
        <p:txBody>
          <a:bodyPr/>
          <a:lstStyle/>
          <a:p>
            <a:r>
              <a:rPr lang="ru-RU"/>
              <a:t>Образец заголовка</a:t>
            </a:r>
          </a:p>
        </p:txBody>
      </p:sp>
      <p:sp>
        <p:nvSpPr>
          <p:cNvPr id="3" name="Объект 2">
            <a:extLst>
              <a:ext uri="{FF2B5EF4-FFF2-40B4-BE49-F238E27FC236}">
                <a16:creationId xmlns:a16="http://schemas.microsoft.com/office/drawing/2014/main" id="{292C6401-88FE-47FD-A731-DD657AEEC6A1}"/>
              </a:ext>
            </a:extLst>
          </p:cNvPr>
          <p:cNvSpPr>
            <a:spLocks noGrp="1"/>
          </p:cNvSpPr>
          <p:nvPr>
            <p:ph sz="half" idx="1"/>
          </p:nvPr>
        </p:nvSpPr>
        <p:spPr>
          <a:xfrm>
            <a:off x="838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Объект 3">
            <a:extLst>
              <a:ext uri="{FF2B5EF4-FFF2-40B4-BE49-F238E27FC236}">
                <a16:creationId xmlns:a16="http://schemas.microsoft.com/office/drawing/2014/main" id="{DAD3D0E6-298D-4282-8913-20026FB74A2F}"/>
              </a:ext>
            </a:extLst>
          </p:cNvPr>
          <p:cNvSpPr>
            <a:spLocks noGrp="1"/>
          </p:cNvSpPr>
          <p:nvPr>
            <p:ph sz="half" idx="2"/>
          </p:nvPr>
        </p:nvSpPr>
        <p:spPr>
          <a:xfrm>
            <a:off x="6172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Дата 4">
            <a:extLst>
              <a:ext uri="{FF2B5EF4-FFF2-40B4-BE49-F238E27FC236}">
                <a16:creationId xmlns:a16="http://schemas.microsoft.com/office/drawing/2014/main" id="{205D25A3-27E5-4E98-8C5A-B2B0697A7DBA}"/>
              </a:ext>
            </a:extLst>
          </p:cNvPr>
          <p:cNvSpPr>
            <a:spLocks noGrp="1"/>
          </p:cNvSpPr>
          <p:nvPr>
            <p:ph type="dt" sz="half" idx="10"/>
          </p:nvPr>
        </p:nvSpPr>
        <p:spPr/>
        <p:txBody>
          <a:bodyPr/>
          <a:lstStyle/>
          <a:p>
            <a:fld id="{8E7E9FA1-3201-4CFE-B59E-2CC3904A385B}" type="datetimeFigureOut">
              <a:rPr lang="ru-RU" smtClean="0"/>
              <a:t>30.04.2022</a:t>
            </a:fld>
            <a:endParaRPr lang="ru-RU"/>
          </a:p>
        </p:txBody>
      </p:sp>
      <p:sp>
        <p:nvSpPr>
          <p:cNvPr id="6" name="Нижний колонтитул 5">
            <a:extLst>
              <a:ext uri="{FF2B5EF4-FFF2-40B4-BE49-F238E27FC236}">
                <a16:creationId xmlns:a16="http://schemas.microsoft.com/office/drawing/2014/main" id="{0D63F4A1-44B5-41E4-B96B-51C286B37E53}"/>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E96F89BA-5274-4D7F-A22B-03488DE518C4}"/>
              </a:ext>
            </a:extLst>
          </p:cNvPr>
          <p:cNvSpPr>
            <a:spLocks noGrp="1"/>
          </p:cNvSpPr>
          <p:nvPr>
            <p:ph type="sldNum" sz="quarter" idx="12"/>
          </p:nvPr>
        </p:nvSpPr>
        <p:spPr/>
        <p:txBody>
          <a:bodyPr/>
          <a:lstStyle/>
          <a:p>
            <a:fld id="{218DFB81-B4D1-4C46-8DB6-75181515BA6D}" type="slidenum">
              <a:rPr lang="ru-RU" smtClean="0"/>
              <a:t>‹#›</a:t>
            </a:fld>
            <a:endParaRPr lang="ru-RU"/>
          </a:p>
        </p:txBody>
      </p:sp>
    </p:spTree>
    <p:extLst>
      <p:ext uri="{BB962C8B-B14F-4D97-AF65-F5344CB8AC3E}">
        <p14:creationId xmlns:p14="http://schemas.microsoft.com/office/powerpoint/2010/main" val="36850752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DC0A037-7520-4515-B45B-E8BD71A13310}"/>
              </a:ext>
            </a:extLst>
          </p:cNvPr>
          <p:cNvSpPr>
            <a:spLocks noGrp="1"/>
          </p:cNvSpPr>
          <p:nvPr>
            <p:ph type="title"/>
          </p:nvPr>
        </p:nvSpPr>
        <p:spPr>
          <a:xfrm>
            <a:off x="839788" y="365125"/>
            <a:ext cx="10515600" cy="1325563"/>
          </a:xfrm>
        </p:spPr>
        <p:txBody>
          <a:bodyPr/>
          <a:lstStyle/>
          <a:p>
            <a:r>
              <a:rPr lang="ru-RU"/>
              <a:t>Образец заголовка</a:t>
            </a:r>
          </a:p>
        </p:txBody>
      </p:sp>
      <p:sp>
        <p:nvSpPr>
          <p:cNvPr id="3" name="Текст 2">
            <a:extLst>
              <a:ext uri="{FF2B5EF4-FFF2-40B4-BE49-F238E27FC236}">
                <a16:creationId xmlns:a16="http://schemas.microsoft.com/office/drawing/2014/main" id="{5E742552-6925-46F5-A258-858B909F172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Объект 3">
            <a:extLst>
              <a:ext uri="{FF2B5EF4-FFF2-40B4-BE49-F238E27FC236}">
                <a16:creationId xmlns:a16="http://schemas.microsoft.com/office/drawing/2014/main" id="{90D3C8B9-BC17-42B1-9536-626041E4B07A}"/>
              </a:ext>
            </a:extLst>
          </p:cNvPr>
          <p:cNvSpPr>
            <a:spLocks noGrp="1"/>
          </p:cNvSpPr>
          <p:nvPr>
            <p:ph sz="half" idx="2"/>
          </p:nvPr>
        </p:nvSpPr>
        <p:spPr>
          <a:xfrm>
            <a:off x="839788" y="2505075"/>
            <a:ext cx="5157787"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Текст 4">
            <a:extLst>
              <a:ext uri="{FF2B5EF4-FFF2-40B4-BE49-F238E27FC236}">
                <a16:creationId xmlns:a16="http://schemas.microsoft.com/office/drawing/2014/main" id="{09F04948-91DA-4B89-B095-A18DE466FDE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Объект 5">
            <a:extLst>
              <a:ext uri="{FF2B5EF4-FFF2-40B4-BE49-F238E27FC236}">
                <a16:creationId xmlns:a16="http://schemas.microsoft.com/office/drawing/2014/main" id="{6512104A-EB67-4275-8DE6-7CA0254DD844}"/>
              </a:ext>
            </a:extLst>
          </p:cNvPr>
          <p:cNvSpPr>
            <a:spLocks noGrp="1"/>
          </p:cNvSpPr>
          <p:nvPr>
            <p:ph sz="quarter" idx="4"/>
          </p:nvPr>
        </p:nvSpPr>
        <p:spPr>
          <a:xfrm>
            <a:off x="6172200" y="2505075"/>
            <a:ext cx="5183188"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7" name="Дата 6">
            <a:extLst>
              <a:ext uri="{FF2B5EF4-FFF2-40B4-BE49-F238E27FC236}">
                <a16:creationId xmlns:a16="http://schemas.microsoft.com/office/drawing/2014/main" id="{2ECE6559-6BBF-4F82-812F-26DCBE157D99}"/>
              </a:ext>
            </a:extLst>
          </p:cNvPr>
          <p:cNvSpPr>
            <a:spLocks noGrp="1"/>
          </p:cNvSpPr>
          <p:nvPr>
            <p:ph type="dt" sz="half" idx="10"/>
          </p:nvPr>
        </p:nvSpPr>
        <p:spPr/>
        <p:txBody>
          <a:bodyPr/>
          <a:lstStyle/>
          <a:p>
            <a:fld id="{8E7E9FA1-3201-4CFE-B59E-2CC3904A385B}" type="datetimeFigureOut">
              <a:rPr lang="ru-RU" smtClean="0"/>
              <a:t>30.04.2022</a:t>
            </a:fld>
            <a:endParaRPr lang="ru-RU"/>
          </a:p>
        </p:txBody>
      </p:sp>
      <p:sp>
        <p:nvSpPr>
          <p:cNvPr id="8" name="Нижний колонтитул 7">
            <a:extLst>
              <a:ext uri="{FF2B5EF4-FFF2-40B4-BE49-F238E27FC236}">
                <a16:creationId xmlns:a16="http://schemas.microsoft.com/office/drawing/2014/main" id="{0C43346E-31FD-437F-8433-ED2A4FFA2911}"/>
              </a:ext>
            </a:extLst>
          </p:cNvPr>
          <p:cNvSpPr>
            <a:spLocks noGrp="1"/>
          </p:cNvSpPr>
          <p:nvPr>
            <p:ph type="ftr" sz="quarter" idx="11"/>
          </p:nvPr>
        </p:nvSpPr>
        <p:spPr/>
        <p:txBody>
          <a:bodyPr/>
          <a:lstStyle/>
          <a:p>
            <a:endParaRPr lang="ru-RU"/>
          </a:p>
        </p:txBody>
      </p:sp>
      <p:sp>
        <p:nvSpPr>
          <p:cNvPr id="9" name="Номер слайда 8">
            <a:extLst>
              <a:ext uri="{FF2B5EF4-FFF2-40B4-BE49-F238E27FC236}">
                <a16:creationId xmlns:a16="http://schemas.microsoft.com/office/drawing/2014/main" id="{59BB8E7B-DEEF-4F36-AC1E-1ADBCD8181B2}"/>
              </a:ext>
            </a:extLst>
          </p:cNvPr>
          <p:cNvSpPr>
            <a:spLocks noGrp="1"/>
          </p:cNvSpPr>
          <p:nvPr>
            <p:ph type="sldNum" sz="quarter" idx="12"/>
          </p:nvPr>
        </p:nvSpPr>
        <p:spPr/>
        <p:txBody>
          <a:bodyPr/>
          <a:lstStyle/>
          <a:p>
            <a:fld id="{218DFB81-B4D1-4C46-8DB6-75181515BA6D}" type="slidenum">
              <a:rPr lang="ru-RU" smtClean="0"/>
              <a:t>‹#›</a:t>
            </a:fld>
            <a:endParaRPr lang="ru-RU"/>
          </a:p>
        </p:txBody>
      </p:sp>
    </p:spTree>
    <p:extLst>
      <p:ext uri="{BB962C8B-B14F-4D97-AF65-F5344CB8AC3E}">
        <p14:creationId xmlns:p14="http://schemas.microsoft.com/office/powerpoint/2010/main" val="41468285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93D8A9B-DDEE-472D-98C8-342D02A24664}"/>
              </a:ext>
            </a:extLst>
          </p:cNvPr>
          <p:cNvSpPr>
            <a:spLocks noGrp="1"/>
          </p:cNvSpPr>
          <p:nvPr>
            <p:ph type="title"/>
          </p:nvPr>
        </p:nvSpPr>
        <p:spPr/>
        <p:txBody>
          <a:bodyPr/>
          <a:lstStyle/>
          <a:p>
            <a:r>
              <a:rPr lang="ru-RU"/>
              <a:t>Образец заголовка</a:t>
            </a:r>
          </a:p>
        </p:txBody>
      </p:sp>
      <p:sp>
        <p:nvSpPr>
          <p:cNvPr id="3" name="Дата 2">
            <a:extLst>
              <a:ext uri="{FF2B5EF4-FFF2-40B4-BE49-F238E27FC236}">
                <a16:creationId xmlns:a16="http://schemas.microsoft.com/office/drawing/2014/main" id="{7E891E0F-5CBA-4701-9802-49F747FD7C83}"/>
              </a:ext>
            </a:extLst>
          </p:cNvPr>
          <p:cNvSpPr>
            <a:spLocks noGrp="1"/>
          </p:cNvSpPr>
          <p:nvPr>
            <p:ph type="dt" sz="half" idx="10"/>
          </p:nvPr>
        </p:nvSpPr>
        <p:spPr/>
        <p:txBody>
          <a:bodyPr/>
          <a:lstStyle/>
          <a:p>
            <a:fld id="{8E7E9FA1-3201-4CFE-B59E-2CC3904A385B}" type="datetimeFigureOut">
              <a:rPr lang="ru-RU" smtClean="0"/>
              <a:t>30.04.2022</a:t>
            </a:fld>
            <a:endParaRPr lang="ru-RU"/>
          </a:p>
        </p:txBody>
      </p:sp>
      <p:sp>
        <p:nvSpPr>
          <p:cNvPr id="4" name="Нижний колонтитул 3">
            <a:extLst>
              <a:ext uri="{FF2B5EF4-FFF2-40B4-BE49-F238E27FC236}">
                <a16:creationId xmlns:a16="http://schemas.microsoft.com/office/drawing/2014/main" id="{CDDB64FE-FE57-4FE5-A383-911D9E8B2633}"/>
              </a:ext>
            </a:extLst>
          </p:cNvPr>
          <p:cNvSpPr>
            <a:spLocks noGrp="1"/>
          </p:cNvSpPr>
          <p:nvPr>
            <p:ph type="ftr" sz="quarter" idx="11"/>
          </p:nvPr>
        </p:nvSpPr>
        <p:spPr/>
        <p:txBody>
          <a:bodyPr/>
          <a:lstStyle/>
          <a:p>
            <a:endParaRPr lang="ru-RU"/>
          </a:p>
        </p:txBody>
      </p:sp>
      <p:sp>
        <p:nvSpPr>
          <p:cNvPr id="5" name="Номер слайда 4">
            <a:extLst>
              <a:ext uri="{FF2B5EF4-FFF2-40B4-BE49-F238E27FC236}">
                <a16:creationId xmlns:a16="http://schemas.microsoft.com/office/drawing/2014/main" id="{2480F91C-FC09-444F-8303-0A51AAC90725}"/>
              </a:ext>
            </a:extLst>
          </p:cNvPr>
          <p:cNvSpPr>
            <a:spLocks noGrp="1"/>
          </p:cNvSpPr>
          <p:nvPr>
            <p:ph type="sldNum" sz="quarter" idx="12"/>
          </p:nvPr>
        </p:nvSpPr>
        <p:spPr/>
        <p:txBody>
          <a:bodyPr/>
          <a:lstStyle/>
          <a:p>
            <a:fld id="{218DFB81-B4D1-4C46-8DB6-75181515BA6D}" type="slidenum">
              <a:rPr lang="ru-RU" smtClean="0"/>
              <a:t>‹#›</a:t>
            </a:fld>
            <a:endParaRPr lang="ru-RU"/>
          </a:p>
        </p:txBody>
      </p:sp>
    </p:spTree>
    <p:extLst>
      <p:ext uri="{BB962C8B-B14F-4D97-AF65-F5344CB8AC3E}">
        <p14:creationId xmlns:p14="http://schemas.microsoft.com/office/powerpoint/2010/main" val="785537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a:extLst>
              <a:ext uri="{FF2B5EF4-FFF2-40B4-BE49-F238E27FC236}">
                <a16:creationId xmlns:a16="http://schemas.microsoft.com/office/drawing/2014/main" id="{C4DC091D-E20B-43AF-85A6-D06B098A5765}"/>
              </a:ext>
            </a:extLst>
          </p:cNvPr>
          <p:cNvSpPr>
            <a:spLocks noGrp="1"/>
          </p:cNvSpPr>
          <p:nvPr>
            <p:ph type="dt" sz="half" idx="10"/>
          </p:nvPr>
        </p:nvSpPr>
        <p:spPr/>
        <p:txBody>
          <a:bodyPr/>
          <a:lstStyle/>
          <a:p>
            <a:fld id="{8E7E9FA1-3201-4CFE-B59E-2CC3904A385B}" type="datetimeFigureOut">
              <a:rPr lang="ru-RU" smtClean="0"/>
              <a:t>30.04.2022</a:t>
            </a:fld>
            <a:endParaRPr lang="ru-RU"/>
          </a:p>
        </p:txBody>
      </p:sp>
      <p:sp>
        <p:nvSpPr>
          <p:cNvPr id="3" name="Нижний колонтитул 2">
            <a:extLst>
              <a:ext uri="{FF2B5EF4-FFF2-40B4-BE49-F238E27FC236}">
                <a16:creationId xmlns:a16="http://schemas.microsoft.com/office/drawing/2014/main" id="{7256F216-F3C5-4473-B251-72A6A8FB0A56}"/>
              </a:ext>
            </a:extLst>
          </p:cNvPr>
          <p:cNvSpPr>
            <a:spLocks noGrp="1"/>
          </p:cNvSpPr>
          <p:nvPr>
            <p:ph type="ftr" sz="quarter" idx="11"/>
          </p:nvPr>
        </p:nvSpPr>
        <p:spPr/>
        <p:txBody>
          <a:bodyPr/>
          <a:lstStyle/>
          <a:p>
            <a:endParaRPr lang="ru-RU"/>
          </a:p>
        </p:txBody>
      </p:sp>
      <p:sp>
        <p:nvSpPr>
          <p:cNvPr id="4" name="Номер слайда 3">
            <a:extLst>
              <a:ext uri="{FF2B5EF4-FFF2-40B4-BE49-F238E27FC236}">
                <a16:creationId xmlns:a16="http://schemas.microsoft.com/office/drawing/2014/main" id="{0510FE17-D12B-4940-A9BA-F5142885EE84}"/>
              </a:ext>
            </a:extLst>
          </p:cNvPr>
          <p:cNvSpPr>
            <a:spLocks noGrp="1"/>
          </p:cNvSpPr>
          <p:nvPr>
            <p:ph type="sldNum" sz="quarter" idx="12"/>
          </p:nvPr>
        </p:nvSpPr>
        <p:spPr/>
        <p:txBody>
          <a:bodyPr/>
          <a:lstStyle/>
          <a:p>
            <a:fld id="{218DFB81-B4D1-4C46-8DB6-75181515BA6D}" type="slidenum">
              <a:rPr lang="ru-RU" smtClean="0"/>
              <a:t>‹#›</a:t>
            </a:fld>
            <a:endParaRPr lang="ru-RU"/>
          </a:p>
        </p:txBody>
      </p:sp>
    </p:spTree>
    <p:extLst>
      <p:ext uri="{BB962C8B-B14F-4D97-AF65-F5344CB8AC3E}">
        <p14:creationId xmlns:p14="http://schemas.microsoft.com/office/powerpoint/2010/main" val="20815449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3FB74CF-2BF5-499E-835A-8CD87C61F712}"/>
              </a:ext>
            </a:extLst>
          </p:cNvPr>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Объект 2">
            <a:extLst>
              <a:ext uri="{FF2B5EF4-FFF2-40B4-BE49-F238E27FC236}">
                <a16:creationId xmlns:a16="http://schemas.microsoft.com/office/drawing/2014/main" id="{2FA49E46-BCFA-4A8B-A9EC-8431848085D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Текст 3">
            <a:extLst>
              <a:ext uri="{FF2B5EF4-FFF2-40B4-BE49-F238E27FC236}">
                <a16:creationId xmlns:a16="http://schemas.microsoft.com/office/drawing/2014/main" id="{F973AFB1-BE5F-4F23-82EA-A9E2EDCFC13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a:extLst>
              <a:ext uri="{FF2B5EF4-FFF2-40B4-BE49-F238E27FC236}">
                <a16:creationId xmlns:a16="http://schemas.microsoft.com/office/drawing/2014/main" id="{1EA59952-DF38-4E91-AC68-8C3C221171D0}"/>
              </a:ext>
            </a:extLst>
          </p:cNvPr>
          <p:cNvSpPr>
            <a:spLocks noGrp="1"/>
          </p:cNvSpPr>
          <p:nvPr>
            <p:ph type="dt" sz="half" idx="10"/>
          </p:nvPr>
        </p:nvSpPr>
        <p:spPr/>
        <p:txBody>
          <a:bodyPr/>
          <a:lstStyle/>
          <a:p>
            <a:fld id="{8E7E9FA1-3201-4CFE-B59E-2CC3904A385B}" type="datetimeFigureOut">
              <a:rPr lang="ru-RU" smtClean="0"/>
              <a:t>30.04.2022</a:t>
            </a:fld>
            <a:endParaRPr lang="ru-RU"/>
          </a:p>
        </p:txBody>
      </p:sp>
      <p:sp>
        <p:nvSpPr>
          <p:cNvPr id="6" name="Нижний колонтитул 5">
            <a:extLst>
              <a:ext uri="{FF2B5EF4-FFF2-40B4-BE49-F238E27FC236}">
                <a16:creationId xmlns:a16="http://schemas.microsoft.com/office/drawing/2014/main" id="{9A2383BB-619B-4187-A5BC-042AE98CE6C5}"/>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2522BE86-61A8-405E-B05C-9ED660BAE21D}"/>
              </a:ext>
            </a:extLst>
          </p:cNvPr>
          <p:cNvSpPr>
            <a:spLocks noGrp="1"/>
          </p:cNvSpPr>
          <p:nvPr>
            <p:ph type="sldNum" sz="quarter" idx="12"/>
          </p:nvPr>
        </p:nvSpPr>
        <p:spPr/>
        <p:txBody>
          <a:bodyPr/>
          <a:lstStyle/>
          <a:p>
            <a:fld id="{218DFB81-B4D1-4C46-8DB6-75181515BA6D}" type="slidenum">
              <a:rPr lang="ru-RU" smtClean="0"/>
              <a:t>‹#›</a:t>
            </a:fld>
            <a:endParaRPr lang="ru-RU"/>
          </a:p>
        </p:txBody>
      </p:sp>
    </p:spTree>
    <p:extLst>
      <p:ext uri="{BB962C8B-B14F-4D97-AF65-F5344CB8AC3E}">
        <p14:creationId xmlns:p14="http://schemas.microsoft.com/office/powerpoint/2010/main" val="4389147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E85C4CA-FD62-44D2-81B3-AB78C84EB41C}"/>
              </a:ext>
            </a:extLst>
          </p:cNvPr>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Рисунок 2">
            <a:extLst>
              <a:ext uri="{FF2B5EF4-FFF2-40B4-BE49-F238E27FC236}">
                <a16:creationId xmlns:a16="http://schemas.microsoft.com/office/drawing/2014/main" id="{564F94F9-A9E5-4C0A-BC98-D38C5AA9ACB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Текст 3">
            <a:extLst>
              <a:ext uri="{FF2B5EF4-FFF2-40B4-BE49-F238E27FC236}">
                <a16:creationId xmlns:a16="http://schemas.microsoft.com/office/drawing/2014/main" id="{F788FB35-2220-4ACE-970D-43F2556CC65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a:extLst>
              <a:ext uri="{FF2B5EF4-FFF2-40B4-BE49-F238E27FC236}">
                <a16:creationId xmlns:a16="http://schemas.microsoft.com/office/drawing/2014/main" id="{8ECB7B7F-DA8E-4AED-B458-D0634CB1B4AF}"/>
              </a:ext>
            </a:extLst>
          </p:cNvPr>
          <p:cNvSpPr>
            <a:spLocks noGrp="1"/>
          </p:cNvSpPr>
          <p:nvPr>
            <p:ph type="dt" sz="half" idx="10"/>
          </p:nvPr>
        </p:nvSpPr>
        <p:spPr/>
        <p:txBody>
          <a:bodyPr/>
          <a:lstStyle/>
          <a:p>
            <a:fld id="{8E7E9FA1-3201-4CFE-B59E-2CC3904A385B}" type="datetimeFigureOut">
              <a:rPr lang="ru-RU" smtClean="0"/>
              <a:t>30.04.2022</a:t>
            </a:fld>
            <a:endParaRPr lang="ru-RU"/>
          </a:p>
        </p:txBody>
      </p:sp>
      <p:sp>
        <p:nvSpPr>
          <p:cNvPr id="6" name="Нижний колонтитул 5">
            <a:extLst>
              <a:ext uri="{FF2B5EF4-FFF2-40B4-BE49-F238E27FC236}">
                <a16:creationId xmlns:a16="http://schemas.microsoft.com/office/drawing/2014/main" id="{90F43AE8-ADD4-4B08-B8BC-39D66C3AEF68}"/>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434F0B5B-F0B4-42E7-AEF3-F79F9477181B}"/>
              </a:ext>
            </a:extLst>
          </p:cNvPr>
          <p:cNvSpPr>
            <a:spLocks noGrp="1"/>
          </p:cNvSpPr>
          <p:nvPr>
            <p:ph type="sldNum" sz="quarter" idx="12"/>
          </p:nvPr>
        </p:nvSpPr>
        <p:spPr/>
        <p:txBody>
          <a:bodyPr/>
          <a:lstStyle/>
          <a:p>
            <a:fld id="{218DFB81-B4D1-4C46-8DB6-75181515BA6D}" type="slidenum">
              <a:rPr lang="ru-RU" smtClean="0"/>
              <a:t>‹#›</a:t>
            </a:fld>
            <a:endParaRPr lang="ru-RU"/>
          </a:p>
        </p:txBody>
      </p:sp>
    </p:spTree>
    <p:extLst>
      <p:ext uri="{BB962C8B-B14F-4D97-AF65-F5344CB8AC3E}">
        <p14:creationId xmlns:p14="http://schemas.microsoft.com/office/powerpoint/2010/main" val="4727413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C3E1944-26C3-41F2-9AC9-82569296AE1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a:t>Образец заголовка</a:t>
            </a:r>
          </a:p>
        </p:txBody>
      </p:sp>
      <p:sp>
        <p:nvSpPr>
          <p:cNvPr id="3" name="Текст 2">
            <a:extLst>
              <a:ext uri="{FF2B5EF4-FFF2-40B4-BE49-F238E27FC236}">
                <a16:creationId xmlns:a16="http://schemas.microsoft.com/office/drawing/2014/main" id="{AD855009-06D1-457C-AA16-D256E4C8954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E2319EE4-DC46-41D9-BA81-50318AE2739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E7E9FA1-3201-4CFE-B59E-2CC3904A385B}" type="datetimeFigureOut">
              <a:rPr lang="ru-RU" smtClean="0"/>
              <a:t>30.04.2022</a:t>
            </a:fld>
            <a:endParaRPr lang="ru-RU"/>
          </a:p>
        </p:txBody>
      </p:sp>
      <p:sp>
        <p:nvSpPr>
          <p:cNvPr id="5" name="Нижний колонтитул 4">
            <a:extLst>
              <a:ext uri="{FF2B5EF4-FFF2-40B4-BE49-F238E27FC236}">
                <a16:creationId xmlns:a16="http://schemas.microsoft.com/office/drawing/2014/main" id="{0F15DEA4-AA2E-4600-8609-2131E0FB2B5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Номер слайда 5">
            <a:extLst>
              <a:ext uri="{FF2B5EF4-FFF2-40B4-BE49-F238E27FC236}">
                <a16:creationId xmlns:a16="http://schemas.microsoft.com/office/drawing/2014/main" id="{FCE62007-BA97-4721-9442-9F52017CED7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18DFB81-B4D1-4C46-8DB6-75181515BA6D}" type="slidenum">
              <a:rPr lang="ru-RU" smtClean="0"/>
              <a:t>‹#›</a:t>
            </a:fld>
            <a:endParaRPr lang="ru-RU"/>
          </a:p>
        </p:txBody>
      </p:sp>
    </p:spTree>
    <p:extLst>
      <p:ext uri="{BB962C8B-B14F-4D97-AF65-F5344CB8AC3E}">
        <p14:creationId xmlns:p14="http://schemas.microsoft.com/office/powerpoint/2010/main" val="3399005932"/>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hyperlink" Target="https://www.kaggle.com/ljanjughazyan/cars1" TargetMode="External"/><Relationship Id="rId2" Type="http://schemas.openxmlformats.org/officeDocument/2006/relationships/hyperlink" Target="https://www.flickr.com/photos/pasa/6757993805" TargetMode="Externa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hyperlink" Target="https://www.kaggle.com/ljanjughazyan/cars1" TargetMode="External"/><Relationship Id="rId2" Type="http://schemas.openxmlformats.org/officeDocument/2006/relationships/hyperlink" Target="https://www.flickr.com/photos/pasa/6757993805" TargetMode="Externa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hyperlink" Target="https://www.kaggle.com/ljanjughazyan/cars1" TargetMode="External"/><Relationship Id="rId2" Type="http://schemas.openxmlformats.org/officeDocument/2006/relationships/hyperlink" Target="https://www.flickr.com/photos/pasa/6757993805" TargetMode="Externa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hyperlink" Target="https://www.kaggle.com/ljanjughazyan/cars1" TargetMode="External"/><Relationship Id="rId2" Type="http://schemas.openxmlformats.org/officeDocument/2006/relationships/hyperlink" Target="https://www.flickr.com/photos/pasa/6757993805" TargetMode="Externa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hyperlink" Target="https://www.kaggle.com/ljanjughazyan/cars1" TargetMode="External"/><Relationship Id="rId2" Type="http://schemas.openxmlformats.org/officeDocument/2006/relationships/hyperlink" Target="https://www.flickr.com/photos/pasa/6757993805" TargetMode="Externa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3" Type="http://schemas.openxmlformats.org/officeDocument/2006/relationships/hyperlink" Target="https://www.kaggle.com/ljanjughazyan/cars1" TargetMode="External"/><Relationship Id="rId2" Type="http://schemas.openxmlformats.org/officeDocument/2006/relationships/hyperlink" Target="https://www.flickr.com/photos/pasa/6757993805" TargetMode="Externa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3" Type="http://schemas.openxmlformats.org/officeDocument/2006/relationships/hyperlink" Target="https://www.kaggle.com/ljanjughazyan/cars1" TargetMode="External"/><Relationship Id="rId2" Type="http://schemas.openxmlformats.org/officeDocument/2006/relationships/hyperlink" Target="https://www.flickr.com/photos/pasa/6757993805" TargetMode="Externa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3" Type="http://schemas.openxmlformats.org/officeDocument/2006/relationships/hyperlink" Target="https://www.kaggle.com/ljanjughazyan/cars1" TargetMode="External"/><Relationship Id="rId2" Type="http://schemas.openxmlformats.org/officeDocument/2006/relationships/hyperlink" Target="https://www.flickr.com/photos/pasa/6757993805" TargetMode="Externa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openxmlformats.org/officeDocument/2006/relationships/hyperlink" Target="https://www.kaggle.com/ljanjughazyan/cars1" TargetMode="External"/><Relationship Id="rId2" Type="http://schemas.openxmlformats.org/officeDocument/2006/relationships/hyperlink" Target="https://www.flickr.com/photos/pasa/6757993805" TargetMode="Externa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3" Type="http://schemas.openxmlformats.org/officeDocument/2006/relationships/hyperlink" Target="https://www.kaggle.com/ljanjughazyan/cars1" TargetMode="External"/><Relationship Id="rId2" Type="http://schemas.openxmlformats.org/officeDocument/2006/relationships/hyperlink" Target="https://www.flickr.com/photos/pasa/6757993805" TargetMode="Externa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www.kaggle.com/ljanjughazyan/cars1" TargetMode="External"/><Relationship Id="rId2" Type="http://schemas.openxmlformats.org/officeDocument/2006/relationships/hyperlink" Target="https://www.flickr.com/photos/pasa/6757993805" TargetMode="External"/><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21.xml.rels><?xml version="1.0" encoding="UTF-8" standalone="yes"?>
<Relationships xmlns="http://schemas.openxmlformats.org/package/2006/relationships"><Relationship Id="rId3" Type="http://schemas.openxmlformats.org/officeDocument/2006/relationships/hyperlink" Target="https://www.kaggle.com/ljanjughazyan/cars1" TargetMode="External"/><Relationship Id="rId2" Type="http://schemas.openxmlformats.org/officeDocument/2006/relationships/hyperlink" Target="https://www.flickr.com/photos/pasa/6757993805" TargetMode="External"/><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3" Type="http://schemas.openxmlformats.org/officeDocument/2006/relationships/hyperlink" Target="https://www.kaggle.com/ljanjughazyan/cars1" TargetMode="External"/><Relationship Id="rId2" Type="http://schemas.openxmlformats.org/officeDocument/2006/relationships/hyperlink" Target="https://www.flickr.com/photos/pasa/6757993805" TargetMode="External"/><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hyperlink" Target="https://www.kaggle.com/ljanjughazyan/cars1" TargetMode="External"/><Relationship Id="rId2" Type="http://schemas.openxmlformats.org/officeDocument/2006/relationships/hyperlink" Target="https://www.flickr.com/photos/pasa/6757993805" TargetMode="Externa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25.xml.rels><?xml version="1.0" encoding="UTF-8" standalone="yes"?>
<Relationships xmlns="http://schemas.openxmlformats.org/package/2006/relationships"><Relationship Id="rId3" Type="http://schemas.openxmlformats.org/officeDocument/2006/relationships/hyperlink" Target="https://www.kaggle.com/ljanjughazyan/cars1" TargetMode="External"/><Relationship Id="rId2" Type="http://schemas.openxmlformats.org/officeDocument/2006/relationships/hyperlink" Target="https://www.flickr.com/photos/pasa/6757993805" TargetMode="Externa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26.xml.rels><?xml version="1.0" encoding="UTF-8" standalone="yes"?>
<Relationships xmlns="http://schemas.openxmlformats.org/package/2006/relationships"><Relationship Id="rId3" Type="http://schemas.openxmlformats.org/officeDocument/2006/relationships/hyperlink" Target="https://www.kaggle.com/ljanjughazyan/cars1" TargetMode="External"/><Relationship Id="rId2" Type="http://schemas.openxmlformats.org/officeDocument/2006/relationships/hyperlink" Target="https://www.flickr.com/photos/pasa/6757993805" TargetMode="Externa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hyperlink" Target="https://www.kaggle.com/ljanjughazyan/cars1" TargetMode="External"/><Relationship Id="rId2" Type="http://schemas.openxmlformats.org/officeDocument/2006/relationships/hyperlink" Target="https://www.flickr.com/photos/pasa/6757993805" TargetMode="External"/><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29.xml.rels><?xml version="1.0" encoding="UTF-8" standalone="yes"?>
<Relationships xmlns="http://schemas.openxmlformats.org/package/2006/relationships"><Relationship Id="rId3" Type="http://schemas.openxmlformats.org/officeDocument/2006/relationships/hyperlink" Target="https://www.kaggle.com/ljanjughazyan/cars1" TargetMode="External"/><Relationship Id="rId2" Type="http://schemas.openxmlformats.org/officeDocument/2006/relationships/hyperlink" Target="https://www.flickr.com/photos/pasa/6757993805" TargetMode="External"/><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3.xml.rels><?xml version="1.0" encoding="UTF-8" standalone="yes"?>
<Relationships xmlns="http://schemas.openxmlformats.org/package/2006/relationships"><Relationship Id="rId3" Type="http://schemas.openxmlformats.org/officeDocument/2006/relationships/hyperlink" Target="https://www.kaggle.com/ljanjughazyan/cars1" TargetMode="External"/><Relationship Id="rId2" Type="http://schemas.openxmlformats.org/officeDocument/2006/relationships/hyperlink" Target="https://www.flickr.com/photos/pasa/6757993805" TargetMode="External"/><Relationship Id="rId1" Type="http://schemas.openxmlformats.org/officeDocument/2006/relationships/slideLayout" Target="../slideLayouts/slideLayout7.xml"/><Relationship Id="rId6" Type="http://schemas.openxmlformats.org/officeDocument/2006/relationships/hyperlink" Target="https://www.pexels.com/photo/accomplishment-ceremony-education-graduation-267885/" TargetMode="External"/><Relationship Id="rId5" Type="http://schemas.openxmlformats.org/officeDocument/2006/relationships/hyperlink" Target="https://www.kaggle.com/mohansacharya/graduate-admissions" TargetMode="External"/><Relationship Id="rId4" Type="http://schemas.openxmlformats.org/officeDocument/2006/relationships/image" Target="../media/image2.jpg"/></Relationships>
</file>

<file path=ppt/slides/_rels/slide30.xml.rels><?xml version="1.0" encoding="UTF-8" standalone="yes"?>
<Relationships xmlns="http://schemas.openxmlformats.org/package/2006/relationships"><Relationship Id="rId3" Type="http://schemas.openxmlformats.org/officeDocument/2006/relationships/hyperlink" Target="https://www.kaggle.com/ljanjughazyan/cars1" TargetMode="External"/><Relationship Id="rId2" Type="http://schemas.openxmlformats.org/officeDocument/2006/relationships/hyperlink" Target="https://www.flickr.com/photos/pasa/6757993805" TargetMode="External"/><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hyperlink" Target="https://www.kaggle.com/ljanjughazyan/cars1" TargetMode="External"/><Relationship Id="rId2" Type="http://schemas.openxmlformats.org/officeDocument/2006/relationships/hyperlink" Target="https://www.flickr.com/photos/pasa/6757993805" TargetMode="External"/><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33.xml.rels><?xml version="1.0" encoding="UTF-8" standalone="yes"?>
<Relationships xmlns="http://schemas.openxmlformats.org/package/2006/relationships"><Relationship Id="rId3" Type="http://schemas.openxmlformats.org/officeDocument/2006/relationships/hyperlink" Target="https://www.kaggle.com/ljanjughazyan/cars1" TargetMode="External"/><Relationship Id="rId2" Type="http://schemas.openxmlformats.org/officeDocument/2006/relationships/hyperlink" Target="https://www.flickr.com/photos/pasa/6757993805" TargetMode="External"/><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34.xml.rels><?xml version="1.0" encoding="UTF-8" standalone="yes"?>
<Relationships xmlns="http://schemas.openxmlformats.org/package/2006/relationships"><Relationship Id="rId3" Type="http://schemas.openxmlformats.org/officeDocument/2006/relationships/hyperlink" Target="https://www.kaggle.com/ljanjughazyan/cars1" TargetMode="External"/><Relationship Id="rId2" Type="http://schemas.openxmlformats.org/officeDocument/2006/relationships/hyperlink" Target="https://www.flickr.com/photos/pasa/6757993805" TargetMode="External"/><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35.xml.rels><?xml version="1.0" encoding="UTF-8" standalone="yes"?>
<Relationships xmlns="http://schemas.openxmlformats.org/package/2006/relationships"><Relationship Id="rId3" Type="http://schemas.openxmlformats.org/officeDocument/2006/relationships/hyperlink" Target="https://www.kaggle.com/ljanjughazyan/cars1" TargetMode="External"/><Relationship Id="rId2" Type="http://schemas.openxmlformats.org/officeDocument/2006/relationships/hyperlink" Target="https://www.flickr.com/photos/pasa/6757993805" TargetMode="External"/><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36.xml.rels><?xml version="1.0" encoding="UTF-8" standalone="yes"?>
<Relationships xmlns="http://schemas.openxmlformats.org/package/2006/relationships"><Relationship Id="rId3" Type="http://schemas.openxmlformats.org/officeDocument/2006/relationships/hyperlink" Target="https://www.kaggle.com/ljanjughazyan/cars1" TargetMode="External"/><Relationship Id="rId2" Type="http://schemas.openxmlformats.org/officeDocument/2006/relationships/hyperlink" Target="https://www.flickr.com/photos/pasa/6757993805" TargetMode="External"/><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37.xml.rels><?xml version="1.0" encoding="UTF-8" standalone="yes"?>
<Relationships xmlns="http://schemas.openxmlformats.org/package/2006/relationships"><Relationship Id="rId3" Type="http://schemas.openxmlformats.org/officeDocument/2006/relationships/hyperlink" Target="https://www.kaggle.com/ljanjughazyan/cars1" TargetMode="External"/><Relationship Id="rId2" Type="http://schemas.openxmlformats.org/officeDocument/2006/relationships/hyperlink" Target="https://www.flickr.com/photos/pasa/6757993805" TargetMode="External"/><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3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hyperlink" Target="https://www.kaggle.com/ljanjughazyan/cars1" TargetMode="External"/><Relationship Id="rId2" Type="http://schemas.openxmlformats.org/officeDocument/2006/relationships/hyperlink" Target="https://www.flickr.com/photos/pasa/6757993805" TargetMode="External"/><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42.xml.rels><?xml version="1.0" encoding="UTF-8" standalone="yes"?>
<Relationships xmlns="http://schemas.openxmlformats.org/package/2006/relationships"><Relationship Id="rId3" Type="http://schemas.openxmlformats.org/officeDocument/2006/relationships/hyperlink" Target="https://www.kaggle.com/ljanjughazyan/cars1" TargetMode="External"/><Relationship Id="rId2" Type="http://schemas.openxmlformats.org/officeDocument/2006/relationships/hyperlink" Target="https://www.flickr.com/photos/pasa/6757993805" TargetMode="External"/><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5.xml.rels><?xml version="1.0" encoding="UTF-8" standalone="yes"?>
<Relationships xmlns="http://schemas.openxmlformats.org/package/2006/relationships"><Relationship Id="rId3" Type="http://schemas.openxmlformats.org/officeDocument/2006/relationships/hyperlink" Target="https://www.kaggle.com/ljanjughazyan/cars1" TargetMode="External"/><Relationship Id="rId2" Type="http://schemas.openxmlformats.org/officeDocument/2006/relationships/hyperlink" Target="https://www.flickr.com/photos/pasa/6757993805" TargetMode="Externa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hyperlink" Target="https://www.kaggle.com/ljanjughazyan/cars1" TargetMode="External"/><Relationship Id="rId2" Type="http://schemas.openxmlformats.org/officeDocument/2006/relationships/hyperlink" Target="https://www.flickr.com/photos/pasa/6757993805" TargetMode="Externa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hyperlink" Target="https://www.kaggle.com/ljanjughazyan/cars1" TargetMode="External"/><Relationship Id="rId2" Type="http://schemas.openxmlformats.org/officeDocument/2006/relationships/hyperlink" Target="https://www.flickr.com/photos/pasa/6757993805" TargetMode="Externa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Группа 8"/>
          <p:cNvGrpSpPr/>
          <p:nvPr/>
        </p:nvGrpSpPr>
        <p:grpSpPr>
          <a:xfrm>
            <a:off x="544022" y="1633727"/>
            <a:ext cx="4759498" cy="2103702"/>
            <a:chOff x="544022" y="1501647"/>
            <a:chExt cx="4759498" cy="2103702"/>
          </a:xfrm>
        </p:grpSpPr>
        <p:sp>
          <p:nvSpPr>
            <p:cNvPr id="4" name="Прямоугольник 3">
              <a:extLst>
                <a:ext uri="{FF2B5EF4-FFF2-40B4-BE49-F238E27FC236}">
                  <a16:creationId xmlns:a16="http://schemas.microsoft.com/office/drawing/2014/main" id="{5EE88138-48BD-46AA-94F3-3B05DD703F63}"/>
                </a:ext>
              </a:extLst>
            </p:cNvPr>
            <p:cNvSpPr/>
            <p:nvPr/>
          </p:nvSpPr>
          <p:spPr>
            <a:xfrm>
              <a:off x="544022" y="1501647"/>
              <a:ext cx="4759498" cy="193899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chemeClr val="tx1"/>
                  </a:solidFill>
                  <a:effectLst/>
                  <a:uLnTx/>
                  <a:uFillTx/>
                  <a:latin typeface="Montserrat SemiBold" pitchFamily="2" charset="-52"/>
                  <a:ea typeface="Montserrat" charset="0"/>
                  <a:cs typeface="Montserrat" charset="0"/>
                </a:rPr>
                <a:t>PROJECT CARD [SKIP IF FAMILIAR] </a:t>
              </a:r>
            </a:p>
          </p:txBody>
        </p:sp>
        <p:cxnSp>
          <p:nvCxnSpPr>
            <p:cNvPr id="5" name="Прямая соединительная линия 4"/>
            <p:cNvCxnSpPr/>
            <p:nvPr/>
          </p:nvCxnSpPr>
          <p:spPr>
            <a:xfrm>
              <a:off x="620222" y="3605349"/>
              <a:ext cx="4505498" cy="0"/>
            </a:xfrm>
            <a:prstGeom prst="line">
              <a:avLst/>
            </a:prstGeom>
            <a:ln w="19050">
              <a:solidFill>
                <a:srgbClr val="F39622"/>
              </a:solidFill>
            </a:ln>
          </p:spPr>
          <p:style>
            <a:lnRef idx="1">
              <a:schemeClr val="accent1"/>
            </a:lnRef>
            <a:fillRef idx="0">
              <a:schemeClr val="accent1"/>
            </a:fillRef>
            <a:effectRef idx="0">
              <a:schemeClr val="accent1"/>
            </a:effectRef>
            <a:fontRef idx="minor">
              <a:schemeClr val="tx1"/>
            </a:fontRef>
          </p:style>
        </p:cxnSp>
      </p:grpSp>
      <p:sp>
        <p:nvSpPr>
          <p:cNvPr id="7" name="Rectangle: Rounded Corners 6">
            <a:extLst>
              <a:ext uri="{FF2B5EF4-FFF2-40B4-BE49-F238E27FC236}">
                <a16:creationId xmlns:a16="http://schemas.microsoft.com/office/drawing/2014/main" id="{0E5460ED-1B0D-4682-853E-EC6297E8C3D0}"/>
              </a:ext>
            </a:extLst>
          </p:cNvPr>
          <p:cNvSpPr/>
          <p:nvPr/>
        </p:nvSpPr>
        <p:spPr>
          <a:xfrm>
            <a:off x="620222" y="4173259"/>
            <a:ext cx="4066078" cy="2286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0" name="Rectangle: Rounded Corners 9">
            <a:extLst>
              <a:ext uri="{FF2B5EF4-FFF2-40B4-BE49-F238E27FC236}">
                <a16:creationId xmlns:a16="http://schemas.microsoft.com/office/drawing/2014/main" id="{A824B192-C5C9-4707-B2B0-059991822E69}"/>
              </a:ext>
            </a:extLst>
          </p:cNvPr>
          <p:cNvSpPr/>
          <p:nvPr/>
        </p:nvSpPr>
        <p:spPr>
          <a:xfrm>
            <a:off x="620222" y="4170263"/>
            <a:ext cx="1222548" cy="228600"/>
          </a:xfrm>
          <a:prstGeom prst="roundRect">
            <a:avLst/>
          </a:prstGeom>
          <a:solidFill>
            <a:srgbClr val="FF9F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9900"/>
              </a:solidFill>
              <a:effectLst/>
              <a:uLnTx/>
              <a:uFillTx/>
              <a:latin typeface="Calibri"/>
              <a:ea typeface="+mn-ea"/>
              <a:cs typeface="+mn-cs"/>
            </a:endParaRPr>
          </a:p>
        </p:txBody>
      </p:sp>
      <p:sp>
        <p:nvSpPr>
          <p:cNvPr id="11" name="TextBox 10">
            <a:extLst>
              <a:ext uri="{FF2B5EF4-FFF2-40B4-BE49-F238E27FC236}">
                <a16:creationId xmlns:a16="http://schemas.microsoft.com/office/drawing/2014/main" id="{723C56CB-7A7A-4F0E-8A4A-6A162998B2D6}"/>
              </a:ext>
            </a:extLst>
          </p:cNvPr>
          <p:cNvSpPr txBox="1"/>
          <p:nvPr/>
        </p:nvSpPr>
        <p:spPr>
          <a:xfrm>
            <a:off x="544022" y="4473852"/>
            <a:ext cx="64318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srgbClr val="FF9F1C"/>
                </a:solidFill>
                <a:effectLst/>
                <a:uLnTx/>
                <a:uFillTx/>
                <a:latin typeface="Calibri"/>
                <a:ea typeface="+mn-ea"/>
                <a:cs typeface="+mn-cs"/>
              </a:rPr>
              <a:t>EASY</a:t>
            </a:r>
            <a:endParaRPr kumimoji="0" lang="en-US" sz="1800" b="0" i="0" u="none" strike="noStrike" kern="1200" cap="none" spc="0" normalizeH="0" baseline="0" noProof="0" dirty="0">
              <a:ln>
                <a:noFill/>
              </a:ln>
              <a:solidFill>
                <a:srgbClr val="FF9F1C"/>
              </a:solidFill>
              <a:effectLst/>
              <a:uLnTx/>
              <a:uFillTx/>
              <a:latin typeface="Calibri"/>
              <a:ea typeface="+mn-ea"/>
              <a:cs typeface="+mn-cs"/>
            </a:endParaRPr>
          </a:p>
        </p:txBody>
      </p:sp>
      <p:sp>
        <p:nvSpPr>
          <p:cNvPr id="12" name="TextBox 11">
            <a:extLst>
              <a:ext uri="{FF2B5EF4-FFF2-40B4-BE49-F238E27FC236}">
                <a16:creationId xmlns:a16="http://schemas.microsoft.com/office/drawing/2014/main" id="{14F24877-C482-4F61-9BA7-69E9D02CC79C}"/>
              </a:ext>
            </a:extLst>
          </p:cNvPr>
          <p:cNvSpPr txBox="1"/>
          <p:nvPr/>
        </p:nvSpPr>
        <p:spPr>
          <a:xfrm>
            <a:off x="3534872" y="4473852"/>
            <a:ext cx="123873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srgbClr val="FF9F1C"/>
                </a:solidFill>
                <a:effectLst/>
                <a:uLnTx/>
                <a:uFillTx/>
                <a:latin typeface="Calibri"/>
                <a:ea typeface="+mn-ea"/>
                <a:cs typeface="+mn-cs"/>
              </a:rPr>
              <a:t>ADVANCED</a:t>
            </a:r>
            <a:endParaRPr kumimoji="0" lang="en-US" sz="1800" b="0" i="0" u="none" strike="noStrike" kern="1200" cap="none" spc="0" normalizeH="0" baseline="0" noProof="0" dirty="0">
              <a:ln>
                <a:noFill/>
              </a:ln>
              <a:solidFill>
                <a:srgbClr val="FF9F1C"/>
              </a:solidFill>
              <a:effectLst/>
              <a:uLnTx/>
              <a:uFillTx/>
              <a:latin typeface="Calibri"/>
              <a:ea typeface="+mn-ea"/>
              <a:cs typeface="+mn-cs"/>
            </a:endParaRPr>
          </a:p>
        </p:txBody>
      </p:sp>
      <p:sp>
        <p:nvSpPr>
          <p:cNvPr id="13" name="Isosceles Triangle 12">
            <a:extLst>
              <a:ext uri="{FF2B5EF4-FFF2-40B4-BE49-F238E27FC236}">
                <a16:creationId xmlns:a16="http://schemas.microsoft.com/office/drawing/2014/main" id="{176D5DA7-D9D1-4C8C-97F2-D4E9CF8E1F7C}"/>
              </a:ext>
            </a:extLst>
          </p:cNvPr>
          <p:cNvSpPr/>
          <p:nvPr/>
        </p:nvSpPr>
        <p:spPr>
          <a:xfrm>
            <a:off x="1690370" y="4473852"/>
            <a:ext cx="304800" cy="228600"/>
          </a:xfrm>
          <a:prstGeom prst="triangle">
            <a:avLst/>
          </a:prstGeom>
          <a:solidFill>
            <a:srgbClr val="FF9F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pic>
        <p:nvPicPr>
          <p:cNvPr id="15" name="Picture 14">
            <a:extLst>
              <a:ext uri="{FF2B5EF4-FFF2-40B4-BE49-F238E27FC236}">
                <a16:creationId xmlns:a16="http://schemas.microsoft.com/office/drawing/2014/main" id="{B0134924-7BC2-4DC7-8CF8-C38C80779717}"/>
              </a:ext>
            </a:extLst>
          </p:cNvPr>
          <p:cNvPicPr>
            <a:picLocks noChangeAspect="1"/>
          </p:cNvPicPr>
          <p:nvPr/>
        </p:nvPicPr>
        <p:blipFill>
          <a:blip r:embed="rId2"/>
          <a:stretch>
            <a:fillRect/>
          </a:stretch>
        </p:blipFill>
        <p:spPr>
          <a:xfrm>
            <a:off x="7117081" y="-1"/>
            <a:ext cx="5074919" cy="6857999"/>
          </a:xfrm>
          <a:prstGeom prst="rect">
            <a:avLst/>
          </a:prstGeom>
        </p:spPr>
      </p:pic>
    </p:spTree>
    <p:extLst>
      <p:ext uri="{BB962C8B-B14F-4D97-AF65-F5344CB8AC3E}">
        <p14:creationId xmlns:p14="http://schemas.microsoft.com/office/powerpoint/2010/main" val="25546732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Прямоугольник 11">
            <a:extLst>
              <a:ext uri="{FF2B5EF4-FFF2-40B4-BE49-F238E27FC236}">
                <a16:creationId xmlns:a16="http://schemas.microsoft.com/office/drawing/2014/main" id="{9420DDB7-F11C-459F-A5B9-761CD9F03F7F}"/>
              </a:ext>
            </a:extLst>
          </p:cNvPr>
          <p:cNvSpPr/>
          <p:nvPr/>
        </p:nvSpPr>
        <p:spPr>
          <a:xfrm>
            <a:off x="661578" y="2695373"/>
            <a:ext cx="7539447" cy="702244"/>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br>
              <a:rPr kumimoji="0" lang="en-CA" sz="1400" b="1" i="0" u="none" strike="noStrike" kern="1200" cap="none" spc="0" normalizeH="0" baseline="0" noProof="0" dirty="0">
                <a:ln>
                  <a:noFill/>
                </a:ln>
                <a:solidFill>
                  <a:prstClr val="black"/>
                </a:solidFill>
                <a:effectLst/>
                <a:uLnTx/>
                <a:uFillTx/>
                <a:latin typeface="Montserrat" charset="0"/>
                <a:ea typeface="Montserrat" charset="0"/>
                <a:cs typeface="Montserrat" charset="0"/>
              </a:rPr>
            </a:br>
            <a:endParaRPr kumimoji="0" lang="en-CA" sz="1400" b="1" i="0" u="none" strike="noStrike" kern="1200" cap="none" spc="0" normalizeH="0" baseline="0" noProof="0" dirty="0">
              <a:ln>
                <a:noFill/>
              </a:ln>
              <a:solidFill>
                <a:prstClr val="black"/>
              </a:solidFill>
              <a:effectLst/>
              <a:uLnTx/>
              <a:uFillTx/>
              <a:latin typeface="Montserrat" charset="0"/>
              <a:ea typeface="Montserrat" charset="0"/>
              <a:cs typeface="Montserrat" charset="0"/>
            </a:endParaRPr>
          </a:p>
        </p:txBody>
      </p:sp>
      <p:sp>
        <p:nvSpPr>
          <p:cNvPr id="7" name="Title 1">
            <a:extLst>
              <a:ext uri="{FF2B5EF4-FFF2-40B4-BE49-F238E27FC236}">
                <a16:creationId xmlns:a16="http://schemas.microsoft.com/office/drawing/2014/main" id="{0041A389-5846-4DA9-AD15-B3B7581E108B}"/>
              </a:ext>
            </a:extLst>
          </p:cNvPr>
          <p:cNvSpPr txBox="1">
            <a:spLocks/>
          </p:cNvSpPr>
          <p:nvPr/>
        </p:nvSpPr>
        <p:spPr>
          <a:xfrm>
            <a:off x="152400" y="273160"/>
            <a:ext cx="10349952" cy="523220"/>
          </a:xfrm>
          <a:prstGeom prst="rect">
            <a:avLst/>
          </a:prstGeom>
        </p:spPr>
        <p:txBody>
          <a:bodyPr wrap="square">
            <a:spAutoFit/>
          </a:bodyPr>
          <a:lstStyle>
            <a:defPPr>
              <a:defRPr lang="en-US"/>
            </a:defPPr>
            <a:lvl1pPr>
              <a:defRPr sz="2800" b="1">
                <a:solidFill>
                  <a:srgbClr val="0054A7"/>
                </a:solidFill>
                <a:latin typeface="Montserrat" charset="0"/>
              </a:defRPr>
            </a:lvl1pPr>
          </a:lstStyle>
          <a:p>
            <a:r>
              <a:rPr lang="en-CA" dirty="0">
                <a:solidFill>
                  <a:srgbClr val="FF9900"/>
                </a:solidFill>
              </a:rPr>
              <a:t>JUMP START DEMO</a:t>
            </a:r>
          </a:p>
        </p:txBody>
      </p:sp>
      <p:sp>
        <p:nvSpPr>
          <p:cNvPr id="13" name="TextBox 12">
            <a:extLst>
              <a:ext uri="{FF2B5EF4-FFF2-40B4-BE49-F238E27FC236}">
                <a16:creationId xmlns:a16="http://schemas.microsoft.com/office/drawing/2014/main" id="{77E49157-0394-4791-92A0-16AFBFE7600A}"/>
              </a:ext>
            </a:extLst>
          </p:cNvPr>
          <p:cNvSpPr txBox="1"/>
          <p:nvPr/>
        </p:nvSpPr>
        <p:spPr>
          <a:xfrm>
            <a:off x="4080379" y="6079215"/>
            <a:ext cx="6100762" cy="584775"/>
          </a:xfrm>
          <a:prstGeom prst="rect">
            <a:avLst/>
          </a:prstGeom>
          <a:noFill/>
        </p:spPr>
        <p:txBody>
          <a:bodyPr wrap="square">
            <a:spAutoFit/>
          </a:bodyPr>
          <a:lstStyle/>
          <a:p>
            <a:r>
              <a:rPr lang="en-CA" sz="1600" dirty="0">
                <a:solidFill>
                  <a:schemeClr val="bg1"/>
                </a:solidFill>
              </a:rPr>
              <a:t>Image Source: </a:t>
            </a:r>
            <a:r>
              <a:rPr lang="en-CA" sz="1600" dirty="0">
                <a:solidFill>
                  <a:schemeClr val="bg1"/>
                </a:solidFill>
                <a:hlinkClick r:id="rId2">
                  <a:extLst>
                    <a:ext uri="{A12FA001-AC4F-418D-AE19-62706E023703}">
                      <ahyp:hlinkClr xmlns:ahyp="http://schemas.microsoft.com/office/drawing/2018/hyperlinkcolor" val="tx"/>
                    </a:ext>
                  </a:extLst>
                </a:hlinkClick>
              </a:rPr>
              <a:t>https://www.flickr.com/photos/pasa/6757993805</a:t>
            </a:r>
            <a:endParaRPr lang="en-CA" sz="1600" dirty="0">
              <a:solidFill>
                <a:schemeClr val="bg1"/>
              </a:solidFill>
            </a:endParaRPr>
          </a:p>
          <a:p>
            <a:r>
              <a:rPr lang="en-CA" sz="1600" dirty="0">
                <a:solidFill>
                  <a:schemeClr val="bg1"/>
                </a:solidFill>
              </a:rPr>
              <a:t>Dataset Source: </a:t>
            </a:r>
            <a:r>
              <a:rPr lang="en-CA" sz="1600" dirty="0">
                <a:solidFill>
                  <a:schemeClr val="bg1"/>
                </a:solidFill>
                <a:hlinkClick r:id="rId3">
                  <a:extLst>
                    <a:ext uri="{A12FA001-AC4F-418D-AE19-62706E023703}">
                      <ahyp:hlinkClr xmlns:ahyp="http://schemas.microsoft.com/office/drawing/2018/hyperlinkcolor" val="tx"/>
                    </a:ext>
                  </a:extLst>
                </a:hlinkClick>
              </a:rPr>
              <a:t>https://www.kaggle.com/ljanjughazyan/cars1</a:t>
            </a:r>
            <a:endParaRPr lang="en-CA" sz="1600" dirty="0">
              <a:solidFill>
                <a:schemeClr val="bg1"/>
              </a:solidFill>
            </a:endParaRPr>
          </a:p>
        </p:txBody>
      </p:sp>
      <p:pic>
        <p:nvPicPr>
          <p:cNvPr id="3" name="Picture 2">
            <a:extLst>
              <a:ext uri="{FF2B5EF4-FFF2-40B4-BE49-F238E27FC236}">
                <a16:creationId xmlns:a16="http://schemas.microsoft.com/office/drawing/2014/main" id="{EF9B8C06-71C4-437E-AA7E-CBF5912722EA}"/>
              </a:ext>
            </a:extLst>
          </p:cNvPr>
          <p:cNvPicPr>
            <a:picLocks noChangeAspect="1"/>
          </p:cNvPicPr>
          <p:nvPr/>
        </p:nvPicPr>
        <p:blipFill>
          <a:blip r:embed="rId4"/>
          <a:stretch>
            <a:fillRect/>
          </a:stretch>
        </p:blipFill>
        <p:spPr>
          <a:xfrm>
            <a:off x="251926" y="2093522"/>
            <a:ext cx="11361576" cy="3724505"/>
          </a:xfrm>
          <a:prstGeom prst="rect">
            <a:avLst/>
          </a:prstGeom>
        </p:spPr>
      </p:pic>
      <p:sp>
        <p:nvSpPr>
          <p:cNvPr id="12" name="Rectangle 11">
            <a:extLst>
              <a:ext uri="{FF2B5EF4-FFF2-40B4-BE49-F238E27FC236}">
                <a16:creationId xmlns:a16="http://schemas.microsoft.com/office/drawing/2014/main" id="{A3D6EFFD-FB27-45B0-9C5A-38EA0E765BE8}"/>
              </a:ext>
            </a:extLst>
          </p:cNvPr>
          <p:cNvSpPr/>
          <p:nvPr/>
        </p:nvSpPr>
        <p:spPr>
          <a:xfrm>
            <a:off x="1831444" y="692820"/>
            <a:ext cx="8379821" cy="1323439"/>
          </a:xfrm>
          <a:prstGeom prst="rect">
            <a:avLst/>
          </a:prstGeom>
        </p:spPr>
        <p:txBody>
          <a:bodyPr wrap="square">
            <a:spAutoFit/>
          </a:bodyPr>
          <a:lstStyle/>
          <a:p>
            <a:pPr marL="285750" indent="-285750" algn="ctr">
              <a:buFont typeface="Arial" panose="020B0604020202020204" pitchFamily="34" charset="0"/>
              <a:buChar char="•"/>
            </a:pPr>
            <a:endParaRPr lang="en-US" sz="2000" b="1" dirty="0">
              <a:solidFill>
                <a:srgbClr val="FF9900"/>
              </a:solidFill>
              <a:latin typeface="Montserrat" charset="0"/>
            </a:endParaRPr>
          </a:p>
          <a:p>
            <a:pPr algn="ctr"/>
            <a:r>
              <a:rPr lang="en-CA" sz="2000" dirty="0">
                <a:solidFill>
                  <a:srgbClr val="FF9900"/>
                </a:solidFill>
                <a:latin typeface="Montserrat" charset="0"/>
              </a:rPr>
              <a:t>CLICK ON XGBOOST REGRESSION</a:t>
            </a:r>
            <a:endParaRPr lang="en-CA" sz="2000" dirty="0">
              <a:solidFill>
                <a:srgbClr val="FF9900"/>
              </a:solidFill>
              <a:latin typeface="Montserrat" pitchFamily="2" charset="77"/>
            </a:endParaRPr>
          </a:p>
          <a:p>
            <a:pPr marL="285750" indent="-285750" algn="ctr">
              <a:buFont typeface="Arial" panose="020B0604020202020204" pitchFamily="34" charset="0"/>
              <a:buChar char="•"/>
            </a:pPr>
            <a:endParaRPr lang="en-CA" sz="2000" b="1" dirty="0">
              <a:solidFill>
                <a:srgbClr val="FF9900"/>
              </a:solidFill>
              <a:latin typeface="Montserrat" charset="0"/>
            </a:endParaRPr>
          </a:p>
          <a:p>
            <a:pPr marL="285750" indent="-285750" algn="ctr">
              <a:buFont typeface="Arial" panose="020B0604020202020204" pitchFamily="34" charset="0"/>
              <a:buChar char="•"/>
            </a:pPr>
            <a:endParaRPr lang="en-CA" sz="2000" b="1" dirty="0">
              <a:solidFill>
                <a:srgbClr val="FF9900"/>
              </a:solidFill>
              <a:latin typeface="Montserrat" charset="0"/>
            </a:endParaRPr>
          </a:p>
        </p:txBody>
      </p:sp>
    </p:spTree>
    <p:extLst>
      <p:ext uri="{BB962C8B-B14F-4D97-AF65-F5344CB8AC3E}">
        <p14:creationId xmlns:p14="http://schemas.microsoft.com/office/powerpoint/2010/main" val="11859891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Прямоугольник 11">
            <a:extLst>
              <a:ext uri="{FF2B5EF4-FFF2-40B4-BE49-F238E27FC236}">
                <a16:creationId xmlns:a16="http://schemas.microsoft.com/office/drawing/2014/main" id="{9420DDB7-F11C-459F-A5B9-761CD9F03F7F}"/>
              </a:ext>
            </a:extLst>
          </p:cNvPr>
          <p:cNvSpPr/>
          <p:nvPr/>
        </p:nvSpPr>
        <p:spPr>
          <a:xfrm>
            <a:off x="661578" y="2695373"/>
            <a:ext cx="7539447" cy="702244"/>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br>
              <a:rPr kumimoji="0" lang="en-CA" sz="1400" b="1" i="0" u="none" strike="noStrike" kern="1200" cap="none" spc="0" normalizeH="0" baseline="0" noProof="0" dirty="0">
                <a:ln>
                  <a:noFill/>
                </a:ln>
                <a:solidFill>
                  <a:prstClr val="black"/>
                </a:solidFill>
                <a:effectLst/>
                <a:uLnTx/>
                <a:uFillTx/>
                <a:latin typeface="Montserrat" charset="0"/>
                <a:ea typeface="Montserrat" charset="0"/>
                <a:cs typeface="Montserrat" charset="0"/>
              </a:rPr>
            </a:br>
            <a:endParaRPr kumimoji="0" lang="en-CA" sz="1400" b="1" i="0" u="none" strike="noStrike" kern="1200" cap="none" spc="0" normalizeH="0" baseline="0" noProof="0" dirty="0">
              <a:ln>
                <a:noFill/>
              </a:ln>
              <a:solidFill>
                <a:prstClr val="black"/>
              </a:solidFill>
              <a:effectLst/>
              <a:uLnTx/>
              <a:uFillTx/>
              <a:latin typeface="Montserrat" charset="0"/>
              <a:ea typeface="Montserrat" charset="0"/>
              <a:cs typeface="Montserrat" charset="0"/>
            </a:endParaRPr>
          </a:p>
        </p:txBody>
      </p:sp>
      <p:sp>
        <p:nvSpPr>
          <p:cNvPr id="7" name="Title 1">
            <a:extLst>
              <a:ext uri="{FF2B5EF4-FFF2-40B4-BE49-F238E27FC236}">
                <a16:creationId xmlns:a16="http://schemas.microsoft.com/office/drawing/2014/main" id="{0041A389-5846-4DA9-AD15-B3B7581E108B}"/>
              </a:ext>
            </a:extLst>
          </p:cNvPr>
          <p:cNvSpPr txBox="1">
            <a:spLocks/>
          </p:cNvSpPr>
          <p:nvPr/>
        </p:nvSpPr>
        <p:spPr>
          <a:xfrm>
            <a:off x="152400" y="273160"/>
            <a:ext cx="10349952" cy="523220"/>
          </a:xfrm>
          <a:prstGeom prst="rect">
            <a:avLst/>
          </a:prstGeom>
        </p:spPr>
        <p:txBody>
          <a:bodyPr wrap="square">
            <a:spAutoFit/>
          </a:bodyPr>
          <a:lstStyle>
            <a:defPPr>
              <a:defRPr lang="en-US"/>
            </a:defPPr>
            <a:lvl1pPr>
              <a:defRPr sz="2800" b="1">
                <a:solidFill>
                  <a:srgbClr val="0054A7"/>
                </a:solidFill>
                <a:latin typeface="Montserrat" charset="0"/>
              </a:defRPr>
            </a:lvl1pPr>
          </a:lstStyle>
          <a:p>
            <a:r>
              <a:rPr lang="en-CA" dirty="0">
                <a:solidFill>
                  <a:srgbClr val="FF9900"/>
                </a:solidFill>
              </a:rPr>
              <a:t>JUMP START DEMO</a:t>
            </a:r>
          </a:p>
        </p:txBody>
      </p:sp>
      <p:sp>
        <p:nvSpPr>
          <p:cNvPr id="13" name="TextBox 12">
            <a:extLst>
              <a:ext uri="{FF2B5EF4-FFF2-40B4-BE49-F238E27FC236}">
                <a16:creationId xmlns:a16="http://schemas.microsoft.com/office/drawing/2014/main" id="{77E49157-0394-4791-92A0-16AFBFE7600A}"/>
              </a:ext>
            </a:extLst>
          </p:cNvPr>
          <p:cNvSpPr txBox="1"/>
          <p:nvPr/>
        </p:nvSpPr>
        <p:spPr>
          <a:xfrm>
            <a:off x="4080379" y="6079215"/>
            <a:ext cx="6100762" cy="584775"/>
          </a:xfrm>
          <a:prstGeom prst="rect">
            <a:avLst/>
          </a:prstGeom>
          <a:noFill/>
        </p:spPr>
        <p:txBody>
          <a:bodyPr wrap="square">
            <a:spAutoFit/>
          </a:bodyPr>
          <a:lstStyle/>
          <a:p>
            <a:r>
              <a:rPr lang="en-CA" sz="1600" dirty="0">
                <a:solidFill>
                  <a:schemeClr val="bg1"/>
                </a:solidFill>
              </a:rPr>
              <a:t>Image Source: </a:t>
            </a:r>
            <a:r>
              <a:rPr lang="en-CA" sz="1600" dirty="0">
                <a:solidFill>
                  <a:schemeClr val="bg1"/>
                </a:solidFill>
                <a:hlinkClick r:id="rId2">
                  <a:extLst>
                    <a:ext uri="{A12FA001-AC4F-418D-AE19-62706E023703}">
                      <ahyp:hlinkClr xmlns:ahyp="http://schemas.microsoft.com/office/drawing/2018/hyperlinkcolor" val="tx"/>
                    </a:ext>
                  </a:extLst>
                </a:hlinkClick>
              </a:rPr>
              <a:t>https://www.flickr.com/photos/pasa/6757993805</a:t>
            </a:r>
            <a:endParaRPr lang="en-CA" sz="1600" dirty="0">
              <a:solidFill>
                <a:schemeClr val="bg1"/>
              </a:solidFill>
            </a:endParaRPr>
          </a:p>
          <a:p>
            <a:r>
              <a:rPr lang="en-CA" sz="1600" dirty="0">
                <a:solidFill>
                  <a:schemeClr val="bg1"/>
                </a:solidFill>
              </a:rPr>
              <a:t>Dataset Source: </a:t>
            </a:r>
            <a:r>
              <a:rPr lang="en-CA" sz="1600" dirty="0">
                <a:solidFill>
                  <a:schemeClr val="bg1"/>
                </a:solidFill>
                <a:hlinkClick r:id="rId3">
                  <a:extLst>
                    <a:ext uri="{A12FA001-AC4F-418D-AE19-62706E023703}">
                      <ahyp:hlinkClr xmlns:ahyp="http://schemas.microsoft.com/office/drawing/2018/hyperlinkcolor" val="tx"/>
                    </a:ext>
                  </a:extLst>
                </a:hlinkClick>
              </a:rPr>
              <a:t>https://www.kaggle.com/ljanjughazyan/cars1</a:t>
            </a:r>
            <a:endParaRPr lang="en-CA" sz="1600" dirty="0">
              <a:solidFill>
                <a:schemeClr val="bg1"/>
              </a:solidFill>
            </a:endParaRPr>
          </a:p>
        </p:txBody>
      </p:sp>
      <p:pic>
        <p:nvPicPr>
          <p:cNvPr id="9" name="Picture 8">
            <a:extLst>
              <a:ext uri="{FF2B5EF4-FFF2-40B4-BE49-F238E27FC236}">
                <a16:creationId xmlns:a16="http://schemas.microsoft.com/office/drawing/2014/main" id="{512E83AE-6817-4185-A610-8EF9C311D153}"/>
              </a:ext>
            </a:extLst>
          </p:cNvPr>
          <p:cNvPicPr>
            <a:picLocks noChangeAspect="1"/>
          </p:cNvPicPr>
          <p:nvPr/>
        </p:nvPicPr>
        <p:blipFill>
          <a:blip r:embed="rId4"/>
          <a:stretch>
            <a:fillRect/>
          </a:stretch>
        </p:blipFill>
        <p:spPr>
          <a:xfrm>
            <a:off x="951722" y="2254900"/>
            <a:ext cx="10456506" cy="3910280"/>
          </a:xfrm>
          <a:prstGeom prst="rect">
            <a:avLst/>
          </a:prstGeom>
        </p:spPr>
      </p:pic>
      <p:sp>
        <p:nvSpPr>
          <p:cNvPr id="12" name="Rectangle 11">
            <a:extLst>
              <a:ext uri="{FF2B5EF4-FFF2-40B4-BE49-F238E27FC236}">
                <a16:creationId xmlns:a16="http://schemas.microsoft.com/office/drawing/2014/main" id="{A7C218A5-0090-42BC-BA92-9F03A88A10FE}"/>
              </a:ext>
            </a:extLst>
          </p:cNvPr>
          <p:cNvSpPr/>
          <p:nvPr/>
        </p:nvSpPr>
        <p:spPr>
          <a:xfrm>
            <a:off x="1831444" y="692820"/>
            <a:ext cx="8379821" cy="1938992"/>
          </a:xfrm>
          <a:prstGeom prst="rect">
            <a:avLst/>
          </a:prstGeom>
        </p:spPr>
        <p:txBody>
          <a:bodyPr wrap="square">
            <a:spAutoFit/>
          </a:bodyPr>
          <a:lstStyle/>
          <a:p>
            <a:pPr marL="285750" indent="-285750" algn="ctr">
              <a:buFont typeface="Arial" panose="020B0604020202020204" pitchFamily="34" charset="0"/>
              <a:buChar char="•"/>
            </a:pPr>
            <a:endParaRPr lang="en-US" sz="2000" b="1" dirty="0">
              <a:solidFill>
                <a:srgbClr val="FF9900"/>
              </a:solidFill>
              <a:latin typeface="Montserrat" charset="0"/>
            </a:endParaRPr>
          </a:p>
          <a:p>
            <a:pPr algn="ctr"/>
            <a:r>
              <a:rPr lang="en-CA" sz="2000" dirty="0">
                <a:solidFill>
                  <a:srgbClr val="FF9900"/>
                </a:solidFill>
                <a:latin typeface="Montserrat" charset="0"/>
              </a:rPr>
              <a:t>YOU CAN DEPLOY A PRETRAINED MODEL (MODEL TRAINED ON THE ABALONE DATASET) OR YOU CAN TRAIN THE MODEL WITH YOUR OWN CUSTOM DATASET</a:t>
            </a:r>
            <a:endParaRPr lang="en-CA" sz="2000" dirty="0">
              <a:solidFill>
                <a:srgbClr val="FF9900"/>
              </a:solidFill>
              <a:latin typeface="Montserrat" pitchFamily="2" charset="77"/>
            </a:endParaRPr>
          </a:p>
          <a:p>
            <a:pPr marL="285750" indent="-285750" algn="ctr">
              <a:buFont typeface="Arial" panose="020B0604020202020204" pitchFamily="34" charset="0"/>
              <a:buChar char="•"/>
            </a:pPr>
            <a:endParaRPr lang="en-CA" sz="2000" b="1" dirty="0">
              <a:solidFill>
                <a:srgbClr val="FF9900"/>
              </a:solidFill>
              <a:latin typeface="Montserrat" charset="0"/>
            </a:endParaRPr>
          </a:p>
          <a:p>
            <a:pPr marL="285750" indent="-285750" algn="ctr">
              <a:buFont typeface="Arial" panose="020B0604020202020204" pitchFamily="34" charset="0"/>
              <a:buChar char="•"/>
            </a:pPr>
            <a:endParaRPr lang="en-CA" sz="2000" b="1" dirty="0">
              <a:solidFill>
                <a:srgbClr val="FF9900"/>
              </a:solidFill>
              <a:latin typeface="Montserrat" charset="0"/>
            </a:endParaRPr>
          </a:p>
        </p:txBody>
      </p:sp>
    </p:spTree>
    <p:extLst>
      <p:ext uri="{BB962C8B-B14F-4D97-AF65-F5344CB8AC3E}">
        <p14:creationId xmlns:p14="http://schemas.microsoft.com/office/powerpoint/2010/main" val="917278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Прямоугольник 11">
            <a:extLst>
              <a:ext uri="{FF2B5EF4-FFF2-40B4-BE49-F238E27FC236}">
                <a16:creationId xmlns:a16="http://schemas.microsoft.com/office/drawing/2014/main" id="{9420DDB7-F11C-459F-A5B9-761CD9F03F7F}"/>
              </a:ext>
            </a:extLst>
          </p:cNvPr>
          <p:cNvSpPr/>
          <p:nvPr/>
        </p:nvSpPr>
        <p:spPr>
          <a:xfrm>
            <a:off x="661578" y="2695373"/>
            <a:ext cx="7539447" cy="702244"/>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br>
              <a:rPr kumimoji="0" lang="en-CA" sz="1400" b="1" i="0" u="none" strike="noStrike" kern="1200" cap="none" spc="0" normalizeH="0" baseline="0" noProof="0" dirty="0">
                <a:ln>
                  <a:noFill/>
                </a:ln>
                <a:solidFill>
                  <a:prstClr val="black"/>
                </a:solidFill>
                <a:effectLst/>
                <a:uLnTx/>
                <a:uFillTx/>
                <a:latin typeface="Montserrat" charset="0"/>
                <a:ea typeface="Montserrat" charset="0"/>
                <a:cs typeface="Montserrat" charset="0"/>
              </a:rPr>
            </a:br>
            <a:endParaRPr kumimoji="0" lang="en-CA" sz="1400" b="1" i="0" u="none" strike="noStrike" kern="1200" cap="none" spc="0" normalizeH="0" baseline="0" noProof="0" dirty="0">
              <a:ln>
                <a:noFill/>
              </a:ln>
              <a:solidFill>
                <a:prstClr val="black"/>
              </a:solidFill>
              <a:effectLst/>
              <a:uLnTx/>
              <a:uFillTx/>
              <a:latin typeface="Montserrat" charset="0"/>
              <a:ea typeface="Montserrat" charset="0"/>
              <a:cs typeface="Montserrat" charset="0"/>
            </a:endParaRPr>
          </a:p>
        </p:txBody>
      </p:sp>
      <p:sp>
        <p:nvSpPr>
          <p:cNvPr id="7" name="Title 1">
            <a:extLst>
              <a:ext uri="{FF2B5EF4-FFF2-40B4-BE49-F238E27FC236}">
                <a16:creationId xmlns:a16="http://schemas.microsoft.com/office/drawing/2014/main" id="{0041A389-5846-4DA9-AD15-B3B7581E108B}"/>
              </a:ext>
            </a:extLst>
          </p:cNvPr>
          <p:cNvSpPr txBox="1">
            <a:spLocks/>
          </p:cNvSpPr>
          <p:nvPr/>
        </p:nvSpPr>
        <p:spPr>
          <a:xfrm>
            <a:off x="152400" y="273160"/>
            <a:ext cx="10349952" cy="523220"/>
          </a:xfrm>
          <a:prstGeom prst="rect">
            <a:avLst/>
          </a:prstGeom>
        </p:spPr>
        <p:txBody>
          <a:bodyPr wrap="square">
            <a:spAutoFit/>
          </a:bodyPr>
          <a:lstStyle>
            <a:defPPr>
              <a:defRPr lang="en-US"/>
            </a:defPPr>
            <a:lvl1pPr>
              <a:defRPr sz="2800" b="1">
                <a:solidFill>
                  <a:srgbClr val="0054A7"/>
                </a:solidFill>
                <a:latin typeface="Montserrat" charset="0"/>
              </a:defRPr>
            </a:lvl1pPr>
          </a:lstStyle>
          <a:p>
            <a:r>
              <a:rPr lang="en-CA" dirty="0">
                <a:solidFill>
                  <a:srgbClr val="FF9900"/>
                </a:solidFill>
              </a:rPr>
              <a:t>JUMP START DEMO</a:t>
            </a:r>
          </a:p>
        </p:txBody>
      </p:sp>
      <p:sp>
        <p:nvSpPr>
          <p:cNvPr id="13" name="TextBox 12">
            <a:extLst>
              <a:ext uri="{FF2B5EF4-FFF2-40B4-BE49-F238E27FC236}">
                <a16:creationId xmlns:a16="http://schemas.microsoft.com/office/drawing/2014/main" id="{77E49157-0394-4791-92A0-16AFBFE7600A}"/>
              </a:ext>
            </a:extLst>
          </p:cNvPr>
          <p:cNvSpPr txBox="1"/>
          <p:nvPr/>
        </p:nvSpPr>
        <p:spPr>
          <a:xfrm>
            <a:off x="4080379" y="6079215"/>
            <a:ext cx="6100762" cy="584775"/>
          </a:xfrm>
          <a:prstGeom prst="rect">
            <a:avLst/>
          </a:prstGeom>
          <a:noFill/>
        </p:spPr>
        <p:txBody>
          <a:bodyPr wrap="square">
            <a:spAutoFit/>
          </a:bodyPr>
          <a:lstStyle/>
          <a:p>
            <a:r>
              <a:rPr lang="en-CA" sz="1600" dirty="0">
                <a:solidFill>
                  <a:schemeClr val="bg1"/>
                </a:solidFill>
              </a:rPr>
              <a:t>Image Source: </a:t>
            </a:r>
            <a:r>
              <a:rPr lang="en-CA" sz="1600" dirty="0">
                <a:solidFill>
                  <a:schemeClr val="bg1"/>
                </a:solidFill>
                <a:hlinkClick r:id="rId2">
                  <a:extLst>
                    <a:ext uri="{A12FA001-AC4F-418D-AE19-62706E023703}">
                      <ahyp:hlinkClr xmlns:ahyp="http://schemas.microsoft.com/office/drawing/2018/hyperlinkcolor" val="tx"/>
                    </a:ext>
                  </a:extLst>
                </a:hlinkClick>
              </a:rPr>
              <a:t>https://www.flickr.com/photos/pasa/6757993805</a:t>
            </a:r>
            <a:endParaRPr lang="en-CA" sz="1600" dirty="0">
              <a:solidFill>
                <a:schemeClr val="bg1"/>
              </a:solidFill>
            </a:endParaRPr>
          </a:p>
          <a:p>
            <a:r>
              <a:rPr lang="en-CA" sz="1600" dirty="0">
                <a:solidFill>
                  <a:schemeClr val="bg1"/>
                </a:solidFill>
              </a:rPr>
              <a:t>Dataset Source: </a:t>
            </a:r>
            <a:r>
              <a:rPr lang="en-CA" sz="1600" dirty="0">
                <a:solidFill>
                  <a:schemeClr val="bg1"/>
                </a:solidFill>
                <a:hlinkClick r:id="rId3">
                  <a:extLst>
                    <a:ext uri="{A12FA001-AC4F-418D-AE19-62706E023703}">
                      <ahyp:hlinkClr xmlns:ahyp="http://schemas.microsoft.com/office/drawing/2018/hyperlinkcolor" val="tx"/>
                    </a:ext>
                  </a:extLst>
                </a:hlinkClick>
              </a:rPr>
              <a:t>https://www.kaggle.com/ljanjughazyan/cars1</a:t>
            </a:r>
            <a:endParaRPr lang="en-CA" sz="1600" dirty="0">
              <a:solidFill>
                <a:schemeClr val="bg1"/>
              </a:solidFill>
            </a:endParaRPr>
          </a:p>
        </p:txBody>
      </p:sp>
      <p:pic>
        <p:nvPicPr>
          <p:cNvPr id="3" name="Picture 2">
            <a:extLst>
              <a:ext uri="{FF2B5EF4-FFF2-40B4-BE49-F238E27FC236}">
                <a16:creationId xmlns:a16="http://schemas.microsoft.com/office/drawing/2014/main" id="{ECBCA04E-53E6-4517-918A-825852E274E9}"/>
              </a:ext>
            </a:extLst>
          </p:cNvPr>
          <p:cNvPicPr>
            <a:picLocks noChangeAspect="1"/>
          </p:cNvPicPr>
          <p:nvPr/>
        </p:nvPicPr>
        <p:blipFill>
          <a:blip r:embed="rId4"/>
          <a:stretch>
            <a:fillRect/>
          </a:stretch>
        </p:blipFill>
        <p:spPr>
          <a:xfrm>
            <a:off x="307910" y="2093522"/>
            <a:ext cx="11035004" cy="3864731"/>
          </a:xfrm>
          <a:prstGeom prst="rect">
            <a:avLst/>
          </a:prstGeom>
        </p:spPr>
      </p:pic>
      <p:sp>
        <p:nvSpPr>
          <p:cNvPr id="12" name="Rectangle 11">
            <a:extLst>
              <a:ext uri="{FF2B5EF4-FFF2-40B4-BE49-F238E27FC236}">
                <a16:creationId xmlns:a16="http://schemas.microsoft.com/office/drawing/2014/main" id="{39361DBC-FE2C-4930-BB7B-8ADC981D7B8F}"/>
              </a:ext>
            </a:extLst>
          </p:cNvPr>
          <p:cNvSpPr/>
          <p:nvPr/>
        </p:nvSpPr>
        <p:spPr>
          <a:xfrm>
            <a:off x="1298587" y="736511"/>
            <a:ext cx="8379821" cy="1323439"/>
          </a:xfrm>
          <a:prstGeom prst="rect">
            <a:avLst/>
          </a:prstGeom>
        </p:spPr>
        <p:txBody>
          <a:bodyPr wrap="square">
            <a:spAutoFit/>
          </a:bodyPr>
          <a:lstStyle/>
          <a:p>
            <a:pPr marL="285750" indent="-285750" algn="ctr">
              <a:buFont typeface="Arial" panose="020B0604020202020204" pitchFamily="34" charset="0"/>
              <a:buChar char="•"/>
            </a:pPr>
            <a:endParaRPr lang="en-US" sz="2000" b="1" dirty="0">
              <a:solidFill>
                <a:srgbClr val="FF9900"/>
              </a:solidFill>
              <a:latin typeface="Montserrat" charset="0"/>
            </a:endParaRPr>
          </a:p>
          <a:p>
            <a:pPr algn="ctr"/>
            <a:r>
              <a:rPr lang="en-CA" sz="2000" dirty="0">
                <a:solidFill>
                  <a:srgbClr val="FF9900"/>
                </a:solidFill>
                <a:latin typeface="Montserrat" charset="0"/>
              </a:rPr>
              <a:t>YOU CAN READ THE DESCRIPTION BELOW. </a:t>
            </a:r>
            <a:endParaRPr lang="en-CA" sz="2000" dirty="0">
              <a:solidFill>
                <a:srgbClr val="FF9900"/>
              </a:solidFill>
              <a:latin typeface="Montserrat" pitchFamily="2" charset="77"/>
            </a:endParaRPr>
          </a:p>
          <a:p>
            <a:pPr marL="285750" indent="-285750" algn="ctr">
              <a:buFont typeface="Arial" panose="020B0604020202020204" pitchFamily="34" charset="0"/>
              <a:buChar char="•"/>
            </a:pPr>
            <a:endParaRPr lang="en-CA" sz="2000" b="1" dirty="0">
              <a:solidFill>
                <a:srgbClr val="FF9900"/>
              </a:solidFill>
              <a:latin typeface="Montserrat" charset="0"/>
            </a:endParaRPr>
          </a:p>
          <a:p>
            <a:pPr marL="285750" indent="-285750" algn="ctr">
              <a:buFont typeface="Arial" panose="020B0604020202020204" pitchFamily="34" charset="0"/>
              <a:buChar char="•"/>
            </a:pPr>
            <a:endParaRPr lang="en-CA" sz="2000" b="1" dirty="0">
              <a:solidFill>
                <a:srgbClr val="FF9900"/>
              </a:solidFill>
              <a:latin typeface="Montserrat" charset="0"/>
            </a:endParaRPr>
          </a:p>
        </p:txBody>
      </p:sp>
    </p:spTree>
    <p:extLst>
      <p:ext uri="{BB962C8B-B14F-4D97-AF65-F5344CB8AC3E}">
        <p14:creationId xmlns:p14="http://schemas.microsoft.com/office/powerpoint/2010/main" val="39578360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Прямоугольник 11">
            <a:extLst>
              <a:ext uri="{FF2B5EF4-FFF2-40B4-BE49-F238E27FC236}">
                <a16:creationId xmlns:a16="http://schemas.microsoft.com/office/drawing/2014/main" id="{9420DDB7-F11C-459F-A5B9-761CD9F03F7F}"/>
              </a:ext>
            </a:extLst>
          </p:cNvPr>
          <p:cNvSpPr/>
          <p:nvPr/>
        </p:nvSpPr>
        <p:spPr>
          <a:xfrm>
            <a:off x="661578" y="2695373"/>
            <a:ext cx="7539447" cy="702244"/>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br>
              <a:rPr kumimoji="0" lang="en-CA" sz="1400" b="1" i="0" u="none" strike="noStrike" kern="1200" cap="none" spc="0" normalizeH="0" baseline="0" noProof="0" dirty="0">
                <a:ln>
                  <a:noFill/>
                </a:ln>
                <a:solidFill>
                  <a:prstClr val="black"/>
                </a:solidFill>
                <a:effectLst/>
                <a:uLnTx/>
                <a:uFillTx/>
                <a:latin typeface="Montserrat" charset="0"/>
                <a:ea typeface="Montserrat" charset="0"/>
                <a:cs typeface="Montserrat" charset="0"/>
              </a:rPr>
            </a:br>
            <a:endParaRPr kumimoji="0" lang="en-CA" sz="1400" b="1" i="0" u="none" strike="noStrike" kern="1200" cap="none" spc="0" normalizeH="0" baseline="0" noProof="0" dirty="0">
              <a:ln>
                <a:noFill/>
              </a:ln>
              <a:solidFill>
                <a:prstClr val="black"/>
              </a:solidFill>
              <a:effectLst/>
              <a:uLnTx/>
              <a:uFillTx/>
              <a:latin typeface="Montserrat" charset="0"/>
              <a:ea typeface="Montserrat" charset="0"/>
              <a:cs typeface="Montserrat" charset="0"/>
            </a:endParaRPr>
          </a:p>
        </p:txBody>
      </p:sp>
      <p:sp>
        <p:nvSpPr>
          <p:cNvPr id="7" name="Title 1">
            <a:extLst>
              <a:ext uri="{FF2B5EF4-FFF2-40B4-BE49-F238E27FC236}">
                <a16:creationId xmlns:a16="http://schemas.microsoft.com/office/drawing/2014/main" id="{0041A389-5846-4DA9-AD15-B3B7581E108B}"/>
              </a:ext>
            </a:extLst>
          </p:cNvPr>
          <p:cNvSpPr txBox="1">
            <a:spLocks/>
          </p:cNvSpPr>
          <p:nvPr/>
        </p:nvSpPr>
        <p:spPr>
          <a:xfrm>
            <a:off x="152400" y="273160"/>
            <a:ext cx="10349952" cy="523220"/>
          </a:xfrm>
          <a:prstGeom prst="rect">
            <a:avLst/>
          </a:prstGeom>
        </p:spPr>
        <p:txBody>
          <a:bodyPr wrap="square">
            <a:spAutoFit/>
          </a:bodyPr>
          <a:lstStyle>
            <a:defPPr>
              <a:defRPr lang="en-US"/>
            </a:defPPr>
            <a:lvl1pPr>
              <a:defRPr sz="2800" b="1">
                <a:solidFill>
                  <a:srgbClr val="0054A7"/>
                </a:solidFill>
                <a:latin typeface="Montserrat" charset="0"/>
              </a:defRPr>
            </a:lvl1pPr>
          </a:lstStyle>
          <a:p>
            <a:r>
              <a:rPr lang="en-CA" dirty="0">
                <a:solidFill>
                  <a:srgbClr val="FF9900"/>
                </a:solidFill>
              </a:rPr>
              <a:t>JUMP START DEMO</a:t>
            </a:r>
          </a:p>
        </p:txBody>
      </p:sp>
      <p:sp>
        <p:nvSpPr>
          <p:cNvPr id="13" name="TextBox 12">
            <a:extLst>
              <a:ext uri="{FF2B5EF4-FFF2-40B4-BE49-F238E27FC236}">
                <a16:creationId xmlns:a16="http://schemas.microsoft.com/office/drawing/2014/main" id="{77E49157-0394-4791-92A0-16AFBFE7600A}"/>
              </a:ext>
            </a:extLst>
          </p:cNvPr>
          <p:cNvSpPr txBox="1"/>
          <p:nvPr/>
        </p:nvSpPr>
        <p:spPr>
          <a:xfrm>
            <a:off x="4080379" y="6079215"/>
            <a:ext cx="6100762" cy="584775"/>
          </a:xfrm>
          <a:prstGeom prst="rect">
            <a:avLst/>
          </a:prstGeom>
          <a:noFill/>
        </p:spPr>
        <p:txBody>
          <a:bodyPr wrap="square">
            <a:spAutoFit/>
          </a:bodyPr>
          <a:lstStyle/>
          <a:p>
            <a:r>
              <a:rPr lang="en-CA" sz="1600" dirty="0">
                <a:solidFill>
                  <a:schemeClr val="bg1"/>
                </a:solidFill>
              </a:rPr>
              <a:t>Image Source: </a:t>
            </a:r>
            <a:r>
              <a:rPr lang="en-CA" sz="1600" dirty="0">
                <a:solidFill>
                  <a:schemeClr val="bg1"/>
                </a:solidFill>
                <a:hlinkClick r:id="rId2">
                  <a:extLst>
                    <a:ext uri="{A12FA001-AC4F-418D-AE19-62706E023703}">
                      <ahyp:hlinkClr xmlns:ahyp="http://schemas.microsoft.com/office/drawing/2018/hyperlinkcolor" val="tx"/>
                    </a:ext>
                  </a:extLst>
                </a:hlinkClick>
              </a:rPr>
              <a:t>https://www.flickr.com/photos/pasa/6757993805</a:t>
            </a:r>
            <a:endParaRPr lang="en-CA" sz="1600" dirty="0">
              <a:solidFill>
                <a:schemeClr val="bg1"/>
              </a:solidFill>
            </a:endParaRPr>
          </a:p>
          <a:p>
            <a:r>
              <a:rPr lang="en-CA" sz="1600" dirty="0">
                <a:solidFill>
                  <a:schemeClr val="bg1"/>
                </a:solidFill>
              </a:rPr>
              <a:t>Dataset Source: </a:t>
            </a:r>
            <a:r>
              <a:rPr lang="en-CA" sz="1600" dirty="0">
                <a:solidFill>
                  <a:schemeClr val="bg1"/>
                </a:solidFill>
                <a:hlinkClick r:id="rId3">
                  <a:extLst>
                    <a:ext uri="{A12FA001-AC4F-418D-AE19-62706E023703}">
                      <ahyp:hlinkClr xmlns:ahyp="http://schemas.microsoft.com/office/drawing/2018/hyperlinkcolor" val="tx"/>
                    </a:ext>
                  </a:extLst>
                </a:hlinkClick>
              </a:rPr>
              <a:t>https://www.kaggle.com/ljanjughazyan/cars1</a:t>
            </a:r>
            <a:endParaRPr lang="en-CA" sz="1600" dirty="0">
              <a:solidFill>
                <a:schemeClr val="bg1"/>
              </a:solidFill>
            </a:endParaRPr>
          </a:p>
        </p:txBody>
      </p:sp>
      <p:pic>
        <p:nvPicPr>
          <p:cNvPr id="3" name="Picture 2">
            <a:extLst>
              <a:ext uri="{FF2B5EF4-FFF2-40B4-BE49-F238E27FC236}">
                <a16:creationId xmlns:a16="http://schemas.microsoft.com/office/drawing/2014/main" id="{9DD23D9E-EC0B-4B8B-8032-D6A9AED36AD7}"/>
              </a:ext>
            </a:extLst>
          </p:cNvPr>
          <p:cNvPicPr>
            <a:picLocks noChangeAspect="1"/>
          </p:cNvPicPr>
          <p:nvPr/>
        </p:nvPicPr>
        <p:blipFill>
          <a:blip r:embed="rId4"/>
          <a:stretch>
            <a:fillRect/>
          </a:stretch>
        </p:blipFill>
        <p:spPr>
          <a:xfrm>
            <a:off x="374120" y="2942503"/>
            <a:ext cx="11156302" cy="3803594"/>
          </a:xfrm>
          <a:prstGeom prst="rect">
            <a:avLst/>
          </a:prstGeom>
        </p:spPr>
      </p:pic>
      <p:sp>
        <p:nvSpPr>
          <p:cNvPr id="12" name="TextBox 11">
            <a:extLst>
              <a:ext uri="{FF2B5EF4-FFF2-40B4-BE49-F238E27FC236}">
                <a16:creationId xmlns:a16="http://schemas.microsoft.com/office/drawing/2014/main" id="{D1B6E2D2-0060-4667-979E-6EE73B5623D7}"/>
              </a:ext>
            </a:extLst>
          </p:cNvPr>
          <p:cNvSpPr txBox="1"/>
          <p:nvPr/>
        </p:nvSpPr>
        <p:spPr>
          <a:xfrm>
            <a:off x="285761" y="695734"/>
            <a:ext cx="11537679" cy="2246769"/>
          </a:xfrm>
          <a:prstGeom prst="rect">
            <a:avLst/>
          </a:prstGeom>
        </p:spPr>
        <p:txBody>
          <a:bodyPr wrap="square">
            <a:spAutoFit/>
          </a:bodyPr>
          <a:lstStyle>
            <a:defPPr marR="0" lvl="0" algn="l" rtl="0">
              <a:lnSpc>
                <a:spcPct val="100000"/>
              </a:lnSpc>
              <a:spcBef>
                <a:spcPts val="0"/>
              </a:spcBef>
              <a:spcAft>
                <a:spcPts val="0"/>
              </a:spcAft>
              <a:defRPr/>
            </a:defPPr>
            <a:lvl1pPr marL="285750" indent="-285750">
              <a:buFont typeface="Arial" panose="020B0604020202020204" pitchFamily="34" charset="0"/>
              <a:buChar char="•"/>
              <a:defRPr sz="2000">
                <a:solidFill>
                  <a:srgbClr val="FF9900"/>
                </a:solidFill>
                <a:latin typeface="Montserrat" charset="0"/>
              </a:defRPr>
            </a:lvl1pPr>
          </a:lstStyle>
          <a:p>
            <a:r>
              <a:rPr lang="en-US" dirty="0"/>
              <a:t>INPUT: A DIRECTORY CONTAINS 2 SUB-DIRECTORY 'TRAIN/' 'VALIDATION/’.</a:t>
            </a:r>
          </a:p>
          <a:p>
            <a:r>
              <a:rPr lang="en-US" dirty="0"/>
              <a:t>EACH SUB-DIRECTORY CONTAINS A 'DATA.CSV' FILE. </a:t>
            </a:r>
            <a:r>
              <a:rPr lang="en-US" sz="2000" dirty="0">
                <a:solidFill>
                  <a:srgbClr val="FF9900"/>
                </a:solidFill>
                <a:latin typeface="Montserrat" charset="0"/>
              </a:rPr>
              <a:t>THE 'DATA.CSV' FILES UNDER SUB-DIRECTORY 'TRAIN/' AND 'VALIDATION/' ARE FOR TRAINING/VALIDATION. </a:t>
            </a:r>
          </a:p>
          <a:p>
            <a:r>
              <a:rPr lang="en-US" sz="2000" dirty="0">
                <a:solidFill>
                  <a:srgbClr val="FF9900"/>
                </a:solidFill>
                <a:latin typeface="Montserrat" charset="0"/>
              </a:rPr>
              <a:t>THE FIRST COLUMN OF THE 'DATA.CSV' SHOULD HAVE THE CORRESPONDING TARGET VARIABLE AND THE REST CONTAINS THE FEATURES.</a:t>
            </a:r>
          </a:p>
          <a:p>
            <a:r>
              <a:rPr lang="en-US" sz="2000" dirty="0">
                <a:solidFill>
                  <a:srgbClr val="FF9900"/>
                </a:solidFill>
                <a:latin typeface="Montserrat" charset="0"/>
              </a:rPr>
              <a:t>YOU MUST ENCODE ALL CATEGORICAL FEATURES FIRST.</a:t>
            </a:r>
          </a:p>
          <a:p>
            <a:r>
              <a:rPr lang="en-US" dirty="0"/>
              <a:t>OUTPUT: A TRAINED MODEL THAT CAN BE DEPLOYED FOR INFERENCE.</a:t>
            </a:r>
          </a:p>
        </p:txBody>
      </p:sp>
    </p:spTree>
    <p:extLst>
      <p:ext uri="{BB962C8B-B14F-4D97-AF65-F5344CB8AC3E}">
        <p14:creationId xmlns:p14="http://schemas.microsoft.com/office/powerpoint/2010/main" val="11398031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Прямоугольник 11">
            <a:extLst>
              <a:ext uri="{FF2B5EF4-FFF2-40B4-BE49-F238E27FC236}">
                <a16:creationId xmlns:a16="http://schemas.microsoft.com/office/drawing/2014/main" id="{9420DDB7-F11C-459F-A5B9-761CD9F03F7F}"/>
              </a:ext>
            </a:extLst>
          </p:cNvPr>
          <p:cNvSpPr/>
          <p:nvPr/>
        </p:nvSpPr>
        <p:spPr>
          <a:xfrm>
            <a:off x="661578" y="2695373"/>
            <a:ext cx="7539447" cy="702244"/>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br>
              <a:rPr kumimoji="0" lang="en-CA" sz="1400" b="1" i="0" u="none" strike="noStrike" kern="1200" cap="none" spc="0" normalizeH="0" baseline="0" noProof="0" dirty="0">
                <a:ln>
                  <a:noFill/>
                </a:ln>
                <a:solidFill>
                  <a:prstClr val="black"/>
                </a:solidFill>
                <a:effectLst/>
                <a:uLnTx/>
                <a:uFillTx/>
                <a:latin typeface="Montserrat" charset="0"/>
                <a:ea typeface="Montserrat" charset="0"/>
                <a:cs typeface="Montserrat" charset="0"/>
              </a:rPr>
            </a:br>
            <a:endParaRPr kumimoji="0" lang="en-CA" sz="1400" b="1" i="0" u="none" strike="noStrike" kern="1200" cap="none" spc="0" normalizeH="0" baseline="0" noProof="0" dirty="0">
              <a:ln>
                <a:noFill/>
              </a:ln>
              <a:solidFill>
                <a:prstClr val="black"/>
              </a:solidFill>
              <a:effectLst/>
              <a:uLnTx/>
              <a:uFillTx/>
              <a:latin typeface="Montserrat" charset="0"/>
              <a:ea typeface="Montserrat" charset="0"/>
              <a:cs typeface="Montserrat" charset="0"/>
            </a:endParaRPr>
          </a:p>
        </p:txBody>
      </p:sp>
      <p:sp>
        <p:nvSpPr>
          <p:cNvPr id="7" name="Title 1">
            <a:extLst>
              <a:ext uri="{FF2B5EF4-FFF2-40B4-BE49-F238E27FC236}">
                <a16:creationId xmlns:a16="http://schemas.microsoft.com/office/drawing/2014/main" id="{0041A389-5846-4DA9-AD15-B3B7581E108B}"/>
              </a:ext>
            </a:extLst>
          </p:cNvPr>
          <p:cNvSpPr txBox="1">
            <a:spLocks/>
          </p:cNvSpPr>
          <p:nvPr/>
        </p:nvSpPr>
        <p:spPr>
          <a:xfrm>
            <a:off x="152400" y="273160"/>
            <a:ext cx="10349952" cy="523220"/>
          </a:xfrm>
          <a:prstGeom prst="rect">
            <a:avLst/>
          </a:prstGeom>
        </p:spPr>
        <p:txBody>
          <a:bodyPr wrap="square">
            <a:spAutoFit/>
          </a:bodyPr>
          <a:lstStyle>
            <a:defPPr>
              <a:defRPr lang="en-US"/>
            </a:defPPr>
            <a:lvl1pPr>
              <a:defRPr sz="2800" b="1">
                <a:solidFill>
                  <a:srgbClr val="0054A7"/>
                </a:solidFill>
                <a:latin typeface="Montserrat" charset="0"/>
              </a:defRPr>
            </a:lvl1pPr>
          </a:lstStyle>
          <a:p>
            <a:r>
              <a:rPr lang="en-CA" dirty="0">
                <a:solidFill>
                  <a:srgbClr val="FF9900"/>
                </a:solidFill>
              </a:rPr>
              <a:t>JUMP START DEMO</a:t>
            </a:r>
          </a:p>
        </p:txBody>
      </p:sp>
      <p:sp>
        <p:nvSpPr>
          <p:cNvPr id="13" name="TextBox 12">
            <a:extLst>
              <a:ext uri="{FF2B5EF4-FFF2-40B4-BE49-F238E27FC236}">
                <a16:creationId xmlns:a16="http://schemas.microsoft.com/office/drawing/2014/main" id="{77E49157-0394-4791-92A0-16AFBFE7600A}"/>
              </a:ext>
            </a:extLst>
          </p:cNvPr>
          <p:cNvSpPr txBox="1"/>
          <p:nvPr/>
        </p:nvSpPr>
        <p:spPr>
          <a:xfrm>
            <a:off x="4080379" y="6079215"/>
            <a:ext cx="6100762" cy="584775"/>
          </a:xfrm>
          <a:prstGeom prst="rect">
            <a:avLst/>
          </a:prstGeom>
          <a:noFill/>
        </p:spPr>
        <p:txBody>
          <a:bodyPr wrap="square">
            <a:spAutoFit/>
          </a:bodyPr>
          <a:lstStyle/>
          <a:p>
            <a:r>
              <a:rPr lang="en-CA" sz="1600" dirty="0">
                <a:solidFill>
                  <a:schemeClr val="bg1"/>
                </a:solidFill>
              </a:rPr>
              <a:t>Image Source: </a:t>
            </a:r>
            <a:r>
              <a:rPr lang="en-CA" sz="1600" dirty="0">
                <a:solidFill>
                  <a:schemeClr val="bg1"/>
                </a:solidFill>
                <a:hlinkClick r:id="rId2">
                  <a:extLst>
                    <a:ext uri="{A12FA001-AC4F-418D-AE19-62706E023703}">
                      <ahyp:hlinkClr xmlns:ahyp="http://schemas.microsoft.com/office/drawing/2018/hyperlinkcolor" val="tx"/>
                    </a:ext>
                  </a:extLst>
                </a:hlinkClick>
              </a:rPr>
              <a:t>https://www.flickr.com/photos/pasa/6757993805</a:t>
            </a:r>
            <a:endParaRPr lang="en-CA" sz="1600" dirty="0">
              <a:solidFill>
                <a:schemeClr val="bg1"/>
              </a:solidFill>
            </a:endParaRPr>
          </a:p>
          <a:p>
            <a:r>
              <a:rPr lang="en-CA" sz="1600" dirty="0">
                <a:solidFill>
                  <a:schemeClr val="bg1"/>
                </a:solidFill>
              </a:rPr>
              <a:t>Dataset Source: </a:t>
            </a:r>
            <a:r>
              <a:rPr lang="en-CA" sz="1600" dirty="0">
                <a:solidFill>
                  <a:schemeClr val="bg1"/>
                </a:solidFill>
                <a:hlinkClick r:id="rId3">
                  <a:extLst>
                    <a:ext uri="{A12FA001-AC4F-418D-AE19-62706E023703}">
                      <ahyp:hlinkClr xmlns:ahyp="http://schemas.microsoft.com/office/drawing/2018/hyperlinkcolor" val="tx"/>
                    </a:ext>
                  </a:extLst>
                </a:hlinkClick>
              </a:rPr>
              <a:t>https://www.kaggle.com/ljanjughazyan/cars1</a:t>
            </a:r>
            <a:endParaRPr lang="en-CA" sz="1600" dirty="0">
              <a:solidFill>
                <a:schemeClr val="bg1"/>
              </a:solidFill>
            </a:endParaRPr>
          </a:p>
        </p:txBody>
      </p:sp>
      <p:pic>
        <p:nvPicPr>
          <p:cNvPr id="3" name="Picture 2">
            <a:extLst>
              <a:ext uri="{FF2B5EF4-FFF2-40B4-BE49-F238E27FC236}">
                <a16:creationId xmlns:a16="http://schemas.microsoft.com/office/drawing/2014/main" id="{57A5DBA5-8012-4B28-9594-1CED5826C07E}"/>
              </a:ext>
            </a:extLst>
          </p:cNvPr>
          <p:cNvPicPr>
            <a:picLocks noChangeAspect="1"/>
          </p:cNvPicPr>
          <p:nvPr/>
        </p:nvPicPr>
        <p:blipFill>
          <a:blip r:embed="rId4"/>
          <a:stretch>
            <a:fillRect/>
          </a:stretch>
        </p:blipFill>
        <p:spPr>
          <a:xfrm>
            <a:off x="152400" y="2167794"/>
            <a:ext cx="11292151" cy="2836967"/>
          </a:xfrm>
          <a:prstGeom prst="rect">
            <a:avLst/>
          </a:prstGeom>
        </p:spPr>
      </p:pic>
      <p:sp>
        <p:nvSpPr>
          <p:cNvPr id="12" name="TextBox 11">
            <a:extLst>
              <a:ext uri="{FF2B5EF4-FFF2-40B4-BE49-F238E27FC236}">
                <a16:creationId xmlns:a16="http://schemas.microsoft.com/office/drawing/2014/main" id="{2835D731-DDAF-40A7-AB1C-0EEB0713B086}"/>
              </a:ext>
            </a:extLst>
          </p:cNvPr>
          <p:cNvSpPr txBox="1"/>
          <p:nvPr/>
        </p:nvSpPr>
        <p:spPr>
          <a:xfrm>
            <a:off x="1172366" y="1352978"/>
            <a:ext cx="8239146" cy="707886"/>
          </a:xfrm>
          <a:prstGeom prst="rect">
            <a:avLst/>
          </a:prstGeom>
        </p:spPr>
        <p:txBody>
          <a:bodyPr wrap="square">
            <a:spAutoFit/>
          </a:bodyPr>
          <a:lstStyle>
            <a:defPPr marR="0" lvl="0" algn="l" rtl="0">
              <a:lnSpc>
                <a:spcPct val="100000"/>
              </a:lnSpc>
              <a:spcBef>
                <a:spcPts val="0"/>
              </a:spcBef>
              <a:spcAft>
                <a:spcPts val="0"/>
              </a:spcAft>
              <a:defRPr/>
            </a:defPPr>
            <a:lvl1pPr marL="285750" indent="-285750">
              <a:buFont typeface="Arial" panose="020B0604020202020204" pitchFamily="34" charset="0"/>
              <a:buChar char="•"/>
              <a:defRPr sz="2000">
                <a:solidFill>
                  <a:srgbClr val="FF9900"/>
                </a:solidFill>
                <a:latin typeface="Montserrat" charset="0"/>
              </a:defRPr>
            </a:lvl1pPr>
          </a:lstStyle>
          <a:p>
            <a:pPr marL="0" indent="0" algn="ctr">
              <a:buNone/>
            </a:pPr>
            <a:r>
              <a:rPr lang="en-US" dirty="0"/>
              <a:t>NAVIGATE TO S3, CREATE A DIRECTORY AND LIST THE TRAIN AND TEST DATASET </a:t>
            </a:r>
          </a:p>
        </p:txBody>
      </p:sp>
    </p:spTree>
    <p:extLst>
      <p:ext uri="{BB962C8B-B14F-4D97-AF65-F5344CB8AC3E}">
        <p14:creationId xmlns:p14="http://schemas.microsoft.com/office/powerpoint/2010/main" val="32532860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Прямоугольник 11">
            <a:extLst>
              <a:ext uri="{FF2B5EF4-FFF2-40B4-BE49-F238E27FC236}">
                <a16:creationId xmlns:a16="http://schemas.microsoft.com/office/drawing/2014/main" id="{9420DDB7-F11C-459F-A5B9-761CD9F03F7F}"/>
              </a:ext>
            </a:extLst>
          </p:cNvPr>
          <p:cNvSpPr/>
          <p:nvPr/>
        </p:nvSpPr>
        <p:spPr>
          <a:xfrm>
            <a:off x="661578" y="2695373"/>
            <a:ext cx="7539447" cy="702244"/>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br>
              <a:rPr kumimoji="0" lang="en-CA" sz="1400" b="1" i="0" u="none" strike="noStrike" kern="1200" cap="none" spc="0" normalizeH="0" baseline="0" noProof="0" dirty="0">
                <a:ln>
                  <a:noFill/>
                </a:ln>
                <a:solidFill>
                  <a:prstClr val="black"/>
                </a:solidFill>
                <a:effectLst/>
                <a:uLnTx/>
                <a:uFillTx/>
                <a:latin typeface="Montserrat" charset="0"/>
                <a:ea typeface="Montserrat" charset="0"/>
                <a:cs typeface="Montserrat" charset="0"/>
              </a:rPr>
            </a:br>
            <a:endParaRPr kumimoji="0" lang="en-CA" sz="1400" b="1" i="0" u="none" strike="noStrike" kern="1200" cap="none" spc="0" normalizeH="0" baseline="0" noProof="0" dirty="0">
              <a:ln>
                <a:noFill/>
              </a:ln>
              <a:solidFill>
                <a:prstClr val="black"/>
              </a:solidFill>
              <a:effectLst/>
              <a:uLnTx/>
              <a:uFillTx/>
              <a:latin typeface="Montserrat" charset="0"/>
              <a:ea typeface="Montserrat" charset="0"/>
              <a:cs typeface="Montserrat" charset="0"/>
            </a:endParaRPr>
          </a:p>
        </p:txBody>
      </p:sp>
      <p:sp>
        <p:nvSpPr>
          <p:cNvPr id="7" name="Title 1">
            <a:extLst>
              <a:ext uri="{FF2B5EF4-FFF2-40B4-BE49-F238E27FC236}">
                <a16:creationId xmlns:a16="http://schemas.microsoft.com/office/drawing/2014/main" id="{0041A389-5846-4DA9-AD15-B3B7581E108B}"/>
              </a:ext>
            </a:extLst>
          </p:cNvPr>
          <p:cNvSpPr txBox="1">
            <a:spLocks/>
          </p:cNvSpPr>
          <p:nvPr/>
        </p:nvSpPr>
        <p:spPr>
          <a:xfrm>
            <a:off x="152400" y="273160"/>
            <a:ext cx="10349952" cy="523220"/>
          </a:xfrm>
          <a:prstGeom prst="rect">
            <a:avLst/>
          </a:prstGeom>
        </p:spPr>
        <p:txBody>
          <a:bodyPr wrap="square">
            <a:spAutoFit/>
          </a:bodyPr>
          <a:lstStyle>
            <a:defPPr>
              <a:defRPr lang="en-US"/>
            </a:defPPr>
            <a:lvl1pPr>
              <a:defRPr sz="2800" b="1">
                <a:solidFill>
                  <a:srgbClr val="0054A7"/>
                </a:solidFill>
                <a:latin typeface="Montserrat" charset="0"/>
              </a:defRPr>
            </a:lvl1pPr>
          </a:lstStyle>
          <a:p>
            <a:r>
              <a:rPr lang="en-CA" dirty="0">
                <a:solidFill>
                  <a:srgbClr val="FF9900"/>
                </a:solidFill>
              </a:rPr>
              <a:t>JUMP START DEMO</a:t>
            </a:r>
          </a:p>
        </p:txBody>
      </p:sp>
      <p:sp>
        <p:nvSpPr>
          <p:cNvPr id="13" name="TextBox 12">
            <a:extLst>
              <a:ext uri="{FF2B5EF4-FFF2-40B4-BE49-F238E27FC236}">
                <a16:creationId xmlns:a16="http://schemas.microsoft.com/office/drawing/2014/main" id="{77E49157-0394-4791-92A0-16AFBFE7600A}"/>
              </a:ext>
            </a:extLst>
          </p:cNvPr>
          <p:cNvSpPr txBox="1"/>
          <p:nvPr/>
        </p:nvSpPr>
        <p:spPr>
          <a:xfrm>
            <a:off x="4080379" y="6079215"/>
            <a:ext cx="6100762" cy="584775"/>
          </a:xfrm>
          <a:prstGeom prst="rect">
            <a:avLst/>
          </a:prstGeom>
          <a:noFill/>
        </p:spPr>
        <p:txBody>
          <a:bodyPr wrap="square">
            <a:spAutoFit/>
          </a:bodyPr>
          <a:lstStyle/>
          <a:p>
            <a:r>
              <a:rPr lang="en-CA" sz="1600" dirty="0">
                <a:solidFill>
                  <a:schemeClr val="bg1"/>
                </a:solidFill>
              </a:rPr>
              <a:t>Image Source: </a:t>
            </a:r>
            <a:r>
              <a:rPr lang="en-CA" sz="1600" dirty="0">
                <a:solidFill>
                  <a:schemeClr val="bg1"/>
                </a:solidFill>
                <a:hlinkClick r:id="rId2">
                  <a:extLst>
                    <a:ext uri="{A12FA001-AC4F-418D-AE19-62706E023703}">
                      <ahyp:hlinkClr xmlns:ahyp="http://schemas.microsoft.com/office/drawing/2018/hyperlinkcolor" val="tx"/>
                    </a:ext>
                  </a:extLst>
                </a:hlinkClick>
              </a:rPr>
              <a:t>https://www.flickr.com/photos/pasa/6757993805</a:t>
            </a:r>
            <a:endParaRPr lang="en-CA" sz="1600" dirty="0">
              <a:solidFill>
                <a:schemeClr val="bg1"/>
              </a:solidFill>
            </a:endParaRPr>
          </a:p>
          <a:p>
            <a:r>
              <a:rPr lang="en-CA" sz="1600" dirty="0">
                <a:solidFill>
                  <a:schemeClr val="bg1"/>
                </a:solidFill>
              </a:rPr>
              <a:t>Dataset Source: </a:t>
            </a:r>
            <a:r>
              <a:rPr lang="en-CA" sz="1600" dirty="0">
                <a:solidFill>
                  <a:schemeClr val="bg1"/>
                </a:solidFill>
                <a:hlinkClick r:id="rId3">
                  <a:extLst>
                    <a:ext uri="{A12FA001-AC4F-418D-AE19-62706E023703}">
                      <ahyp:hlinkClr xmlns:ahyp="http://schemas.microsoft.com/office/drawing/2018/hyperlinkcolor" val="tx"/>
                    </a:ext>
                  </a:extLst>
                </a:hlinkClick>
              </a:rPr>
              <a:t>https://www.kaggle.com/ljanjughazyan/cars1</a:t>
            </a:r>
            <a:endParaRPr lang="en-CA" sz="1600" dirty="0">
              <a:solidFill>
                <a:schemeClr val="bg1"/>
              </a:solidFill>
            </a:endParaRPr>
          </a:p>
        </p:txBody>
      </p:sp>
      <p:pic>
        <p:nvPicPr>
          <p:cNvPr id="3" name="Picture 2">
            <a:extLst>
              <a:ext uri="{FF2B5EF4-FFF2-40B4-BE49-F238E27FC236}">
                <a16:creationId xmlns:a16="http://schemas.microsoft.com/office/drawing/2014/main" id="{6F1A7762-2B52-4CE6-AD45-916CE2091D7A}"/>
              </a:ext>
            </a:extLst>
          </p:cNvPr>
          <p:cNvPicPr>
            <a:picLocks noChangeAspect="1"/>
          </p:cNvPicPr>
          <p:nvPr/>
        </p:nvPicPr>
        <p:blipFill>
          <a:blip r:embed="rId4"/>
          <a:stretch>
            <a:fillRect/>
          </a:stretch>
        </p:blipFill>
        <p:spPr>
          <a:xfrm>
            <a:off x="2010859" y="1644616"/>
            <a:ext cx="7071929" cy="4679091"/>
          </a:xfrm>
          <a:prstGeom prst="rect">
            <a:avLst/>
          </a:prstGeom>
        </p:spPr>
      </p:pic>
      <p:sp>
        <p:nvSpPr>
          <p:cNvPr id="12" name="TextBox 11">
            <a:extLst>
              <a:ext uri="{FF2B5EF4-FFF2-40B4-BE49-F238E27FC236}">
                <a16:creationId xmlns:a16="http://schemas.microsoft.com/office/drawing/2014/main" id="{7BDBD481-E73B-4B34-8572-77FD50BA4CE3}"/>
              </a:ext>
            </a:extLst>
          </p:cNvPr>
          <p:cNvSpPr txBox="1"/>
          <p:nvPr/>
        </p:nvSpPr>
        <p:spPr>
          <a:xfrm>
            <a:off x="1172366" y="936730"/>
            <a:ext cx="8239146" cy="707886"/>
          </a:xfrm>
          <a:prstGeom prst="rect">
            <a:avLst/>
          </a:prstGeom>
        </p:spPr>
        <p:txBody>
          <a:bodyPr wrap="square">
            <a:spAutoFit/>
          </a:bodyPr>
          <a:lstStyle>
            <a:defPPr marR="0" lvl="0" algn="l" rtl="0">
              <a:lnSpc>
                <a:spcPct val="100000"/>
              </a:lnSpc>
              <a:spcBef>
                <a:spcPts val="0"/>
              </a:spcBef>
              <a:spcAft>
                <a:spcPts val="0"/>
              </a:spcAft>
              <a:defRPr/>
            </a:defPPr>
            <a:lvl1pPr marL="285750" indent="-285750">
              <a:buFont typeface="Arial" panose="020B0604020202020204" pitchFamily="34" charset="0"/>
              <a:buChar char="•"/>
              <a:defRPr sz="2000">
                <a:solidFill>
                  <a:srgbClr val="FF9900"/>
                </a:solidFill>
                <a:latin typeface="Montserrat" charset="0"/>
              </a:defRPr>
            </a:lvl1pPr>
          </a:lstStyle>
          <a:p>
            <a:pPr marL="0" indent="0" algn="ctr">
              <a:buNone/>
            </a:pPr>
            <a:r>
              <a:rPr lang="en-US" dirty="0"/>
              <a:t>CREATE A NEW FOLDER IN THE DEFAULT SAGEMAKER BUCKET</a:t>
            </a:r>
          </a:p>
        </p:txBody>
      </p:sp>
    </p:spTree>
    <p:extLst>
      <p:ext uri="{BB962C8B-B14F-4D97-AF65-F5344CB8AC3E}">
        <p14:creationId xmlns:p14="http://schemas.microsoft.com/office/powerpoint/2010/main" val="8281348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Прямоугольник 11">
            <a:extLst>
              <a:ext uri="{FF2B5EF4-FFF2-40B4-BE49-F238E27FC236}">
                <a16:creationId xmlns:a16="http://schemas.microsoft.com/office/drawing/2014/main" id="{9420DDB7-F11C-459F-A5B9-761CD9F03F7F}"/>
              </a:ext>
            </a:extLst>
          </p:cNvPr>
          <p:cNvSpPr/>
          <p:nvPr/>
        </p:nvSpPr>
        <p:spPr>
          <a:xfrm>
            <a:off x="661578" y="2695373"/>
            <a:ext cx="7539447" cy="702244"/>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br>
              <a:rPr kumimoji="0" lang="en-CA" sz="1400" b="1" i="0" u="none" strike="noStrike" kern="1200" cap="none" spc="0" normalizeH="0" baseline="0" noProof="0" dirty="0">
                <a:ln>
                  <a:noFill/>
                </a:ln>
                <a:solidFill>
                  <a:prstClr val="black"/>
                </a:solidFill>
                <a:effectLst/>
                <a:uLnTx/>
                <a:uFillTx/>
                <a:latin typeface="Montserrat" charset="0"/>
                <a:ea typeface="Montserrat" charset="0"/>
                <a:cs typeface="Montserrat" charset="0"/>
              </a:rPr>
            </a:br>
            <a:endParaRPr kumimoji="0" lang="en-CA" sz="1400" b="1" i="0" u="none" strike="noStrike" kern="1200" cap="none" spc="0" normalizeH="0" baseline="0" noProof="0" dirty="0">
              <a:ln>
                <a:noFill/>
              </a:ln>
              <a:solidFill>
                <a:prstClr val="black"/>
              </a:solidFill>
              <a:effectLst/>
              <a:uLnTx/>
              <a:uFillTx/>
              <a:latin typeface="Montserrat" charset="0"/>
              <a:ea typeface="Montserrat" charset="0"/>
              <a:cs typeface="Montserrat" charset="0"/>
            </a:endParaRPr>
          </a:p>
        </p:txBody>
      </p:sp>
      <p:sp>
        <p:nvSpPr>
          <p:cNvPr id="7" name="Title 1">
            <a:extLst>
              <a:ext uri="{FF2B5EF4-FFF2-40B4-BE49-F238E27FC236}">
                <a16:creationId xmlns:a16="http://schemas.microsoft.com/office/drawing/2014/main" id="{0041A389-5846-4DA9-AD15-B3B7581E108B}"/>
              </a:ext>
            </a:extLst>
          </p:cNvPr>
          <p:cNvSpPr txBox="1">
            <a:spLocks/>
          </p:cNvSpPr>
          <p:nvPr/>
        </p:nvSpPr>
        <p:spPr>
          <a:xfrm>
            <a:off x="152400" y="273160"/>
            <a:ext cx="10349952" cy="523220"/>
          </a:xfrm>
          <a:prstGeom prst="rect">
            <a:avLst/>
          </a:prstGeom>
        </p:spPr>
        <p:txBody>
          <a:bodyPr wrap="square">
            <a:spAutoFit/>
          </a:bodyPr>
          <a:lstStyle>
            <a:defPPr>
              <a:defRPr lang="en-US"/>
            </a:defPPr>
            <a:lvl1pPr>
              <a:defRPr sz="2800" b="1">
                <a:solidFill>
                  <a:srgbClr val="0054A7"/>
                </a:solidFill>
                <a:latin typeface="Montserrat" charset="0"/>
              </a:defRPr>
            </a:lvl1pPr>
          </a:lstStyle>
          <a:p>
            <a:r>
              <a:rPr lang="en-CA" dirty="0">
                <a:solidFill>
                  <a:srgbClr val="FF9900"/>
                </a:solidFill>
              </a:rPr>
              <a:t>JUMP START DEMO</a:t>
            </a:r>
          </a:p>
        </p:txBody>
      </p:sp>
      <p:sp>
        <p:nvSpPr>
          <p:cNvPr id="13" name="TextBox 12">
            <a:extLst>
              <a:ext uri="{FF2B5EF4-FFF2-40B4-BE49-F238E27FC236}">
                <a16:creationId xmlns:a16="http://schemas.microsoft.com/office/drawing/2014/main" id="{77E49157-0394-4791-92A0-16AFBFE7600A}"/>
              </a:ext>
            </a:extLst>
          </p:cNvPr>
          <p:cNvSpPr txBox="1"/>
          <p:nvPr/>
        </p:nvSpPr>
        <p:spPr>
          <a:xfrm>
            <a:off x="4080379" y="6079215"/>
            <a:ext cx="6100762" cy="584775"/>
          </a:xfrm>
          <a:prstGeom prst="rect">
            <a:avLst/>
          </a:prstGeom>
          <a:noFill/>
        </p:spPr>
        <p:txBody>
          <a:bodyPr wrap="square">
            <a:spAutoFit/>
          </a:bodyPr>
          <a:lstStyle/>
          <a:p>
            <a:r>
              <a:rPr lang="en-CA" sz="1600" dirty="0">
                <a:solidFill>
                  <a:schemeClr val="bg1"/>
                </a:solidFill>
              </a:rPr>
              <a:t>Image Source: </a:t>
            </a:r>
            <a:r>
              <a:rPr lang="en-CA" sz="1600" dirty="0">
                <a:solidFill>
                  <a:schemeClr val="bg1"/>
                </a:solidFill>
                <a:hlinkClick r:id="rId2">
                  <a:extLst>
                    <a:ext uri="{A12FA001-AC4F-418D-AE19-62706E023703}">
                      <ahyp:hlinkClr xmlns:ahyp="http://schemas.microsoft.com/office/drawing/2018/hyperlinkcolor" val="tx"/>
                    </a:ext>
                  </a:extLst>
                </a:hlinkClick>
              </a:rPr>
              <a:t>https://www.flickr.com/photos/pasa/6757993805</a:t>
            </a:r>
            <a:endParaRPr lang="en-CA" sz="1600" dirty="0">
              <a:solidFill>
                <a:schemeClr val="bg1"/>
              </a:solidFill>
            </a:endParaRPr>
          </a:p>
          <a:p>
            <a:r>
              <a:rPr lang="en-CA" sz="1600" dirty="0">
                <a:solidFill>
                  <a:schemeClr val="bg1"/>
                </a:solidFill>
              </a:rPr>
              <a:t>Dataset Source: </a:t>
            </a:r>
            <a:r>
              <a:rPr lang="en-CA" sz="1600" dirty="0">
                <a:solidFill>
                  <a:schemeClr val="bg1"/>
                </a:solidFill>
                <a:hlinkClick r:id="rId3">
                  <a:extLst>
                    <a:ext uri="{A12FA001-AC4F-418D-AE19-62706E023703}">
                      <ahyp:hlinkClr xmlns:ahyp="http://schemas.microsoft.com/office/drawing/2018/hyperlinkcolor" val="tx"/>
                    </a:ext>
                  </a:extLst>
                </a:hlinkClick>
              </a:rPr>
              <a:t>https://www.kaggle.com/ljanjughazyan/cars1</a:t>
            </a:r>
            <a:endParaRPr lang="en-CA" sz="1600" dirty="0">
              <a:solidFill>
                <a:schemeClr val="bg1"/>
              </a:solidFill>
            </a:endParaRPr>
          </a:p>
        </p:txBody>
      </p:sp>
      <p:pic>
        <p:nvPicPr>
          <p:cNvPr id="3" name="Picture 2">
            <a:extLst>
              <a:ext uri="{FF2B5EF4-FFF2-40B4-BE49-F238E27FC236}">
                <a16:creationId xmlns:a16="http://schemas.microsoft.com/office/drawing/2014/main" id="{8F3B4D30-B756-4B47-83C8-0B2C312282A8}"/>
              </a:ext>
            </a:extLst>
          </p:cNvPr>
          <p:cNvPicPr>
            <a:picLocks noChangeAspect="1"/>
          </p:cNvPicPr>
          <p:nvPr/>
        </p:nvPicPr>
        <p:blipFill>
          <a:blip r:embed="rId4"/>
          <a:stretch>
            <a:fillRect/>
          </a:stretch>
        </p:blipFill>
        <p:spPr>
          <a:xfrm>
            <a:off x="471054" y="1574684"/>
            <a:ext cx="10015959" cy="4811802"/>
          </a:xfrm>
          <a:prstGeom prst="rect">
            <a:avLst/>
          </a:prstGeom>
        </p:spPr>
      </p:pic>
      <p:sp>
        <p:nvSpPr>
          <p:cNvPr id="12" name="TextBox 11">
            <a:extLst>
              <a:ext uri="{FF2B5EF4-FFF2-40B4-BE49-F238E27FC236}">
                <a16:creationId xmlns:a16="http://schemas.microsoft.com/office/drawing/2014/main" id="{85063C12-3E88-4833-B53F-CF58A602DA2D}"/>
              </a:ext>
            </a:extLst>
          </p:cNvPr>
          <p:cNvSpPr txBox="1"/>
          <p:nvPr/>
        </p:nvSpPr>
        <p:spPr>
          <a:xfrm>
            <a:off x="1172366" y="936730"/>
            <a:ext cx="8239146" cy="400110"/>
          </a:xfrm>
          <a:prstGeom prst="rect">
            <a:avLst/>
          </a:prstGeom>
        </p:spPr>
        <p:txBody>
          <a:bodyPr wrap="square">
            <a:spAutoFit/>
          </a:bodyPr>
          <a:lstStyle>
            <a:defPPr marR="0" lvl="0" algn="l" rtl="0">
              <a:lnSpc>
                <a:spcPct val="100000"/>
              </a:lnSpc>
              <a:spcBef>
                <a:spcPts val="0"/>
              </a:spcBef>
              <a:spcAft>
                <a:spcPts val="0"/>
              </a:spcAft>
              <a:defRPr/>
            </a:defPPr>
            <a:lvl1pPr marL="285750" indent="-285750">
              <a:buFont typeface="Arial" panose="020B0604020202020204" pitchFamily="34" charset="0"/>
              <a:buChar char="•"/>
              <a:defRPr sz="2000">
                <a:solidFill>
                  <a:srgbClr val="FF9900"/>
                </a:solidFill>
                <a:latin typeface="Montserrat" charset="0"/>
              </a:defRPr>
            </a:lvl1pPr>
          </a:lstStyle>
          <a:p>
            <a:pPr marL="0" indent="0" algn="ctr">
              <a:buNone/>
            </a:pPr>
            <a:r>
              <a:rPr lang="en-US" dirty="0"/>
              <a:t>CREATE A SUB-DIRECTORY AND NAME IT TRAIN</a:t>
            </a:r>
          </a:p>
        </p:txBody>
      </p:sp>
    </p:spTree>
    <p:extLst>
      <p:ext uri="{BB962C8B-B14F-4D97-AF65-F5344CB8AC3E}">
        <p14:creationId xmlns:p14="http://schemas.microsoft.com/office/powerpoint/2010/main" val="39353866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Прямоугольник 11">
            <a:extLst>
              <a:ext uri="{FF2B5EF4-FFF2-40B4-BE49-F238E27FC236}">
                <a16:creationId xmlns:a16="http://schemas.microsoft.com/office/drawing/2014/main" id="{9420DDB7-F11C-459F-A5B9-761CD9F03F7F}"/>
              </a:ext>
            </a:extLst>
          </p:cNvPr>
          <p:cNvSpPr/>
          <p:nvPr/>
        </p:nvSpPr>
        <p:spPr>
          <a:xfrm>
            <a:off x="661578" y="2695373"/>
            <a:ext cx="7539447" cy="702244"/>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br>
              <a:rPr kumimoji="0" lang="en-CA" sz="1400" b="1" i="0" u="none" strike="noStrike" kern="1200" cap="none" spc="0" normalizeH="0" baseline="0" noProof="0" dirty="0">
                <a:ln>
                  <a:noFill/>
                </a:ln>
                <a:solidFill>
                  <a:prstClr val="black"/>
                </a:solidFill>
                <a:effectLst/>
                <a:uLnTx/>
                <a:uFillTx/>
                <a:latin typeface="Montserrat" charset="0"/>
                <a:ea typeface="Montserrat" charset="0"/>
                <a:cs typeface="Montserrat" charset="0"/>
              </a:rPr>
            </a:br>
            <a:endParaRPr kumimoji="0" lang="en-CA" sz="1400" b="1" i="0" u="none" strike="noStrike" kern="1200" cap="none" spc="0" normalizeH="0" baseline="0" noProof="0" dirty="0">
              <a:ln>
                <a:noFill/>
              </a:ln>
              <a:solidFill>
                <a:prstClr val="black"/>
              </a:solidFill>
              <a:effectLst/>
              <a:uLnTx/>
              <a:uFillTx/>
              <a:latin typeface="Montserrat" charset="0"/>
              <a:ea typeface="Montserrat" charset="0"/>
              <a:cs typeface="Montserrat" charset="0"/>
            </a:endParaRPr>
          </a:p>
        </p:txBody>
      </p:sp>
      <p:sp>
        <p:nvSpPr>
          <p:cNvPr id="7" name="Title 1">
            <a:extLst>
              <a:ext uri="{FF2B5EF4-FFF2-40B4-BE49-F238E27FC236}">
                <a16:creationId xmlns:a16="http://schemas.microsoft.com/office/drawing/2014/main" id="{0041A389-5846-4DA9-AD15-B3B7581E108B}"/>
              </a:ext>
            </a:extLst>
          </p:cNvPr>
          <p:cNvSpPr txBox="1">
            <a:spLocks/>
          </p:cNvSpPr>
          <p:nvPr/>
        </p:nvSpPr>
        <p:spPr>
          <a:xfrm>
            <a:off x="152400" y="273160"/>
            <a:ext cx="10349952" cy="523220"/>
          </a:xfrm>
          <a:prstGeom prst="rect">
            <a:avLst/>
          </a:prstGeom>
        </p:spPr>
        <p:txBody>
          <a:bodyPr wrap="square">
            <a:spAutoFit/>
          </a:bodyPr>
          <a:lstStyle>
            <a:defPPr>
              <a:defRPr lang="en-US"/>
            </a:defPPr>
            <a:lvl1pPr>
              <a:defRPr sz="2800" b="1">
                <a:solidFill>
                  <a:srgbClr val="0054A7"/>
                </a:solidFill>
                <a:latin typeface="Montserrat" charset="0"/>
              </a:defRPr>
            </a:lvl1pPr>
          </a:lstStyle>
          <a:p>
            <a:r>
              <a:rPr lang="en-CA" dirty="0">
                <a:solidFill>
                  <a:srgbClr val="FF9900"/>
                </a:solidFill>
              </a:rPr>
              <a:t>JUMP START DEMO</a:t>
            </a:r>
          </a:p>
        </p:txBody>
      </p:sp>
      <p:sp>
        <p:nvSpPr>
          <p:cNvPr id="13" name="TextBox 12">
            <a:extLst>
              <a:ext uri="{FF2B5EF4-FFF2-40B4-BE49-F238E27FC236}">
                <a16:creationId xmlns:a16="http://schemas.microsoft.com/office/drawing/2014/main" id="{77E49157-0394-4791-92A0-16AFBFE7600A}"/>
              </a:ext>
            </a:extLst>
          </p:cNvPr>
          <p:cNvSpPr txBox="1"/>
          <p:nvPr/>
        </p:nvSpPr>
        <p:spPr>
          <a:xfrm>
            <a:off x="4080379" y="6079215"/>
            <a:ext cx="6100762" cy="584775"/>
          </a:xfrm>
          <a:prstGeom prst="rect">
            <a:avLst/>
          </a:prstGeom>
          <a:noFill/>
        </p:spPr>
        <p:txBody>
          <a:bodyPr wrap="square">
            <a:spAutoFit/>
          </a:bodyPr>
          <a:lstStyle/>
          <a:p>
            <a:r>
              <a:rPr lang="en-CA" sz="1600" dirty="0">
                <a:solidFill>
                  <a:schemeClr val="bg1"/>
                </a:solidFill>
              </a:rPr>
              <a:t>Image Source: </a:t>
            </a:r>
            <a:r>
              <a:rPr lang="en-CA" sz="1600" dirty="0">
                <a:solidFill>
                  <a:schemeClr val="bg1"/>
                </a:solidFill>
                <a:hlinkClick r:id="rId2">
                  <a:extLst>
                    <a:ext uri="{A12FA001-AC4F-418D-AE19-62706E023703}">
                      <ahyp:hlinkClr xmlns:ahyp="http://schemas.microsoft.com/office/drawing/2018/hyperlinkcolor" val="tx"/>
                    </a:ext>
                  </a:extLst>
                </a:hlinkClick>
              </a:rPr>
              <a:t>https://www.flickr.com/photos/pasa/6757993805</a:t>
            </a:r>
            <a:endParaRPr lang="en-CA" sz="1600" dirty="0">
              <a:solidFill>
                <a:schemeClr val="bg1"/>
              </a:solidFill>
            </a:endParaRPr>
          </a:p>
          <a:p>
            <a:r>
              <a:rPr lang="en-CA" sz="1600" dirty="0">
                <a:solidFill>
                  <a:schemeClr val="bg1"/>
                </a:solidFill>
              </a:rPr>
              <a:t>Dataset Source: </a:t>
            </a:r>
            <a:r>
              <a:rPr lang="en-CA" sz="1600" dirty="0">
                <a:solidFill>
                  <a:schemeClr val="bg1"/>
                </a:solidFill>
                <a:hlinkClick r:id="rId3">
                  <a:extLst>
                    <a:ext uri="{A12FA001-AC4F-418D-AE19-62706E023703}">
                      <ahyp:hlinkClr xmlns:ahyp="http://schemas.microsoft.com/office/drawing/2018/hyperlinkcolor" val="tx"/>
                    </a:ext>
                  </a:extLst>
                </a:hlinkClick>
              </a:rPr>
              <a:t>https://www.kaggle.com/ljanjughazyan/cars1</a:t>
            </a:r>
            <a:endParaRPr lang="en-CA" sz="1600" dirty="0">
              <a:solidFill>
                <a:schemeClr val="bg1"/>
              </a:solidFill>
            </a:endParaRPr>
          </a:p>
        </p:txBody>
      </p:sp>
      <p:pic>
        <p:nvPicPr>
          <p:cNvPr id="4" name="Picture 3">
            <a:extLst>
              <a:ext uri="{FF2B5EF4-FFF2-40B4-BE49-F238E27FC236}">
                <a16:creationId xmlns:a16="http://schemas.microsoft.com/office/drawing/2014/main" id="{C01CDFB4-6044-419A-AF6B-6BB7E8411862}"/>
              </a:ext>
            </a:extLst>
          </p:cNvPr>
          <p:cNvPicPr>
            <a:picLocks noChangeAspect="1"/>
          </p:cNvPicPr>
          <p:nvPr/>
        </p:nvPicPr>
        <p:blipFill>
          <a:blip r:embed="rId4"/>
          <a:stretch>
            <a:fillRect/>
          </a:stretch>
        </p:blipFill>
        <p:spPr>
          <a:xfrm>
            <a:off x="1377432" y="1409850"/>
            <a:ext cx="8392579" cy="4926683"/>
          </a:xfrm>
          <a:prstGeom prst="rect">
            <a:avLst/>
          </a:prstGeom>
        </p:spPr>
      </p:pic>
      <p:sp>
        <p:nvSpPr>
          <p:cNvPr id="11" name="TextBox 10">
            <a:extLst>
              <a:ext uri="{FF2B5EF4-FFF2-40B4-BE49-F238E27FC236}">
                <a16:creationId xmlns:a16="http://schemas.microsoft.com/office/drawing/2014/main" id="{34F536C3-198C-4D1E-A948-894B1C650CB3}"/>
              </a:ext>
            </a:extLst>
          </p:cNvPr>
          <p:cNvSpPr txBox="1"/>
          <p:nvPr/>
        </p:nvSpPr>
        <p:spPr>
          <a:xfrm>
            <a:off x="1172366" y="936730"/>
            <a:ext cx="8239146" cy="400110"/>
          </a:xfrm>
          <a:prstGeom prst="rect">
            <a:avLst/>
          </a:prstGeom>
        </p:spPr>
        <p:txBody>
          <a:bodyPr wrap="square">
            <a:spAutoFit/>
          </a:bodyPr>
          <a:lstStyle>
            <a:defPPr marR="0" lvl="0" algn="l" rtl="0">
              <a:lnSpc>
                <a:spcPct val="100000"/>
              </a:lnSpc>
              <a:spcBef>
                <a:spcPts val="0"/>
              </a:spcBef>
              <a:spcAft>
                <a:spcPts val="0"/>
              </a:spcAft>
              <a:defRPr/>
            </a:defPPr>
            <a:lvl1pPr marL="285750" indent="-285750">
              <a:buFont typeface="Arial" panose="020B0604020202020204" pitchFamily="34" charset="0"/>
              <a:buChar char="•"/>
              <a:defRPr sz="2000">
                <a:solidFill>
                  <a:srgbClr val="FF9900"/>
                </a:solidFill>
                <a:latin typeface="Montserrat" charset="0"/>
              </a:defRPr>
            </a:lvl1pPr>
          </a:lstStyle>
          <a:p>
            <a:pPr marL="0" indent="0" algn="ctr">
              <a:buNone/>
            </a:pPr>
            <a:r>
              <a:rPr lang="en-US" dirty="0"/>
              <a:t>CREATE A SUB-DIRECTORY AND NAME IT VALIDATION</a:t>
            </a:r>
          </a:p>
        </p:txBody>
      </p:sp>
    </p:spTree>
    <p:extLst>
      <p:ext uri="{BB962C8B-B14F-4D97-AF65-F5344CB8AC3E}">
        <p14:creationId xmlns:p14="http://schemas.microsoft.com/office/powerpoint/2010/main" val="14033034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Прямоугольник 11">
            <a:extLst>
              <a:ext uri="{FF2B5EF4-FFF2-40B4-BE49-F238E27FC236}">
                <a16:creationId xmlns:a16="http://schemas.microsoft.com/office/drawing/2014/main" id="{9420DDB7-F11C-459F-A5B9-761CD9F03F7F}"/>
              </a:ext>
            </a:extLst>
          </p:cNvPr>
          <p:cNvSpPr/>
          <p:nvPr/>
        </p:nvSpPr>
        <p:spPr>
          <a:xfrm>
            <a:off x="661578" y="2695373"/>
            <a:ext cx="7539447" cy="702244"/>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br>
              <a:rPr kumimoji="0" lang="en-CA" sz="1400" b="1" i="0" u="none" strike="noStrike" kern="1200" cap="none" spc="0" normalizeH="0" baseline="0" noProof="0" dirty="0">
                <a:ln>
                  <a:noFill/>
                </a:ln>
                <a:solidFill>
                  <a:prstClr val="black"/>
                </a:solidFill>
                <a:effectLst/>
                <a:uLnTx/>
                <a:uFillTx/>
                <a:latin typeface="Montserrat" charset="0"/>
                <a:ea typeface="Montserrat" charset="0"/>
                <a:cs typeface="Montserrat" charset="0"/>
              </a:rPr>
            </a:br>
            <a:endParaRPr kumimoji="0" lang="en-CA" sz="1400" b="1" i="0" u="none" strike="noStrike" kern="1200" cap="none" spc="0" normalizeH="0" baseline="0" noProof="0" dirty="0">
              <a:ln>
                <a:noFill/>
              </a:ln>
              <a:solidFill>
                <a:prstClr val="black"/>
              </a:solidFill>
              <a:effectLst/>
              <a:uLnTx/>
              <a:uFillTx/>
              <a:latin typeface="Montserrat" charset="0"/>
              <a:ea typeface="Montserrat" charset="0"/>
              <a:cs typeface="Montserrat" charset="0"/>
            </a:endParaRPr>
          </a:p>
        </p:txBody>
      </p:sp>
      <p:sp>
        <p:nvSpPr>
          <p:cNvPr id="7" name="Title 1">
            <a:extLst>
              <a:ext uri="{FF2B5EF4-FFF2-40B4-BE49-F238E27FC236}">
                <a16:creationId xmlns:a16="http://schemas.microsoft.com/office/drawing/2014/main" id="{0041A389-5846-4DA9-AD15-B3B7581E108B}"/>
              </a:ext>
            </a:extLst>
          </p:cNvPr>
          <p:cNvSpPr txBox="1">
            <a:spLocks/>
          </p:cNvSpPr>
          <p:nvPr/>
        </p:nvSpPr>
        <p:spPr>
          <a:xfrm>
            <a:off x="152400" y="273160"/>
            <a:ext cx="10349952" cy="523220"/>
          </a:xfrm>
          <a:prstGeom prst="rect">
            <a:avLst/>
          </a:prstGeom>
        </p:spPr>
        <p:txBody>
          <a:bodyPr wrap="square">
            <a:spAutoFit/>
          </a:bodyPr>
          <a:lstStyle>
            <a:defPPr>
              <a:defRPr lang="en-US"/>
            </a:defPPr>
            <a:lvl1pPr>
              <a:defRPr sz="2800" b="1">
                <a:solidFill>
                  <a:srgbClr val="0054A7"/>
                </a:solidFill>
                <a:latin typeface="Montserrat" charset="0"/>
              </a:defRPr>
            </a:lvl1pPr>
          </a:lstStyle>
          <a:p>
            <a:r>
              <a:rPr lang="en-CA" dirty="0">
                <a:solidFill>
                  <a:srgbClr val="FF9900"/>
                </a:solidFill>
              </a:rPr>
              <a:t>JUMP START DEMO</a:t>
            </a:r>
          </a:p>
        </p:txBody>
      </p:sp>
      <p:sp>
        <p:nvSpPr>
          <p:cNvPr id="13" name="TextBox 12">
            <a:extLst>
              <a:ext uri="{FF2B5EF4-FFF2-40B4-BE49-F238E27FC236}">
                <a16:creationId xmlns:a16="http://schemas.microsoft.com/office/drawing/2014/main" id="{77E49157-0394-4791-92A0-16AFBFE7600A}"/>
              </a:ext>
            </a:extLst>
          </p:cNvPr>
          <p:cNvSpPr txBox="1"/>
          <p:nvPr/>
        </p:nvSpPr>
        <p:spPr>
          <a:xfrm>
            <a:off x="4080379" y="6079215"/>
            <a:ext cx="6100762" cy="584775"/>
          </a:xfrm>
          <a:prstGeom prst="rect">
            <a:avLst/>
          </a:prstGeom>
          <a:noFill/>
        </p:spPr>
        <p:txBody>
          <a:bodyPr wrap="square">
            <a:spAutoFit/>
          </a:bodyPr>
          <a:lstStyle/>
          <a:p>
            <a:r>
              <a:rPr lang="en-CA" sz="1600" dirty="0">
                <a:solidFill>
                  <a:schemeClr val="bg1"/>
                </a:solidFill>
              </a:rPr>
              <a:t>Image Source: </a:t>
            </a:r>
            <a:r>
              <a:rPr lang="en-CA" sz="1600" dirty="0">
                <a:solidFill>
                  <a:schemeClr val="bg1"/>
                </a:solidFill>
                <a:hlinkClick r:id="rId2">
                  <a:extLst>
                    <a:ext uri="{A12FA001-AC4F-418D-AE19-62706E023703}">
                      <ahyp:hlinkClr xmlns:ahyp="http://schemas.microsoft.com/office/drawing/2018/hyperlinkcolor" val="tx"/>
                    </a:ext>
                  </a:extLst>
                </a:hlinkClick>
              </a:rPr>
              <a:t>https://www.flickr.com/photos/pasa/6757993805</a:t>
            </a:r>
            <a:endParaRPr lang="en-CA" sz="1600" dirty="0">
              <a:solidFill>
                <a:schemeClr val="bg1"/>
              </a:solidFill>
            </a:endParaRPr>
          </a:p>
          <a:p>
            <a:r>
              <a:rPr lang="en-CA" sz="1600" dirty="0">
                <a:solidFill>
                  <a:schemeClr val="bg1"/>
                </a:solidFill>
              </a:rPr>
              <a:t>Dataset Source: </a:t>
            </a:r>
            <a:r>
              <a:rPr lang="en-CA" sz="1600" dirty="0">
                <a:solidFill>
                  <a:schemeClr val="bg1"/>
                </a:solidFill>
                <a:hlinkClick r:id="rId3">
                  <a:extLst>
                    <a:ext uri="{A12FA001-AC4F-418D-AE19-62706E023703}">
                      <ahyp:hlinkClr xmlns:ahyp="http://schemas.microsoft.com/office/drawing/2018/hyperlinkcolor" val="tx"/>
                    </a:ext>
                  </a:extLst>
                </a:hlinkClick>
              </a:rPr>
              <a:t>https://www.kaggle.com/ljanjughazyan/cars1</a:t>
            </a:r>
            <a:endParaRPr lang="en-CA" sz="1600" dirty="0">
              <a:solidFill>
                <a:schemeClr val="bg1"/>
              </a:solidFill>
            </a:endParaRPr>
          </a:p>
        </p:txBody>
      </p:sp>
      <p:sp>
        <p:nvSpPr>
          <p:cNvPr id="12" name="TextBox 11">
            <a:extLst>
              <a:ext uri="{FF2B5EF4-FFF2-40B4-BE49-F238E27FC236}">
                <a16:creationId xmlns:a16="http://schemas.microsoft.com/office/drawing/2014/main" id="{85063C12-3E88-4833-B53F-CF58A602DA2D}"/>
              </a:ext>
            </a:extLst>
          </p:cNvPr>
          <p:cNvSpPr txBox="1"/>
          <p:nvPr/>
        </p:nvSpPr>
        <p:spPr>
          <a:xfrm>
            <a:off x="461138" y="737560"/>
            <a:ext cx="9469939" cy="1323439"/>
          </a:xfrm>
          <a:prstGeom prst="rect">
            <a:avLst/>
          </a:prstGeom>
        </p:spPr>
        <p:txBody>
          <a:bodyPr wrap="square">
            <a:spAutoFit/>
          </a:bodyPr>
          <a:lstStyle>
            <a:defPPr marR="0" lvl="0" algn="l" rtl="0">
              <a:lnSpc>
                <a:spcPct val="100000"/>
              </a:lnSpc>
              <a:spcBef>
                <a:spcPts val="0"/>
              </a:spcBef>
              <a:spcAft>
                <a:spcPts val="0"/>
              </a:spcAft>
              <a:defRPr/>
            </a:defPPr>
            <a:lvl1pPr marL="285750" indent="-285750">
              <a:buFont typeface="Arial" panose="020B0604020202020204" pitchFamily="34" charset="0"/>
              <a:buChar char="•"/>
              <a:defRPr sz="2000">
                <a:solidFill>
                  <a:srgbClr val="FF9900"/>
                </a:solidFill>
                <a:latin typeface="Montserrat" charset="0"/>
              </a:defRPr>
            </a:lvl1pPr>
          </a:lstStyle>
          <a:p>
            <a:pPr marL="0" indent="0" algn="ctr">
              <a:buNone/>
            </a:pPr>
            <a:r>
              <a:rPr lang="en-US" dirty="0"/>
              <a:t>UPLOAD THE TRAINING DATASET TO TRAIN DIRECTORY. NOTE THAT THE FOLLOWING: (1) NO HEADERS, (2) TARGET VARIABLE IS LISTED FIRST, (3) YOU WILL NEED TO RENAME THE FILE TO DATA.CSV AFTER IT’S UPLOADED TO S3 </a:t>
            </a:r>
          </a:p>
        </p:txBody>
      </p:sp>
      <p:pic>
        <p:nvPicPr>
          <p:cNvPr id="3" name="Picture 2">
            <a:extLst>
              <a:ext uri="{FF2B5EF4-FFF2-40B4-BE49-F238E27FC236}">
                <a16:creationId xmlns:a16="http://schemas.microsoft.com/office/drawing/2014/main" id="{739BC872-1CF6-4E00-BA27-73155F49770D}"/>
              </a:ext>
            </a:extLst>
          </p:cNvPr>
          <p:cNvPicPr>
            <a:picLocks noChangeAspect="1"/>
          </p:cNvPicPr>
          <p:nvPr/>
        </p:nvPicPr>
        <p:blipFill>
          <a:blip r:embed="rId4"/>
          <a:stretch>
            <a:fillRect/>
          </a:stretch>
        </p:blipFill>
        <p:spPr>
          <a:xfrm>
            <a:off x="2198607" y="2030128"/>
            <a:ext cx="6257538" cy="4633862"/>
          </a:xfrm>
          <a:prstGeom prst="rect">
            <a:avLst/>
          </a:prstGeom>
        </p:spPr>
      </p:pic>
    </p:spTree>
    <p:extLst>
      <p:ext uri="{BB962C8B-B14F-4D97-AF65-F5344CB8AC3E}">
        <p14:creationId xmlns:p14="http://schemas.microsoft.com/office/powerpoint/2010/main" val="3990861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Прямоугольник 11">
            <a:extLst>
              <a:ext uri="{FF2B5EF4-FFF2-40B4-BE49-F238E27FC236}">
                <a16:creationId xmlns:a16="http://schemas.microsoft.com/office/drawing/2014/main" id="{9420DDB7-F11C-459F-A5B9-761CD9F03F7F}"/>
              </a:ext>
            </a:extLst>
          </p:cNvPr>
          <p:cNvSpPr/>
          <p:nvPr/>
        </p:nvSpPr>
        <p:spPr>
          <a:xfrm>
            <a:off x="661578" y="2695373"/>
            <a:ext cx="7539447" cy="702244"/>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br>
              <a:rPr kumimoji="0" lang="en-CA" sz="1400" b="1" i="0" u="none" strike="noStrike" kern="1200" cap="none" spc="0" normalizeH="0" baseline="0" noProof="0" dirty="0">
                <a:ln>
                  <a:noFill/>
                </a:ln>
                <a:solidFill>
                  <a:prstClr val="black"/>
                </a:solidFill>
                <a:effectLst/>
                <a:uLnTx/>
                <a:uFillTx/>
                <a:latin typeface="Montserrat" charset="0"/>
                <a:ea typeface="Montserrat" charset="0"/>
                <a:cs typeface="Montserrat" charset="0"/>
              </a:rPr>
            </a:br>
            <a:endParaRPr kumimoji="0" lang="en-CA" sz="1400" b="1" i="0" u="none" strike="noStrike" kern="1200" cap="none" spc="0" normalizeH="0" baseline="0" noProof="0" dirty="0">
              <a:ln>
                <a:noFill/>
              </a:ln>
              <a:solidFill>
                <a:prstClr val="black"/>
              </a:solidFill>
              <a:effectLst/>
              <a:uLnTx/>
              <a:uFillTx/>
              <a:latin typeface="Montserrat" charset="0"/>
              <a:ea typeface="Montserrat" charset="0"/>
              <a:cs typeface="Montserrat" charset="0"/>
            </a:endParaRPr>
          </a:p>
        </p:txBody>
      </p:sp>
      <p:sp>
        <p:nvSpPr>
          <p:cNvPr id="7" name="Title 1">
            <a:extLst>
              <a:ext uri="{FF2B5EF4-FFF2-40B4-BE49-F238E27FC236}">
                <a16:creationId xmlns:a16="http://schemas.microsoft.com/office/drawing/2014/main" id="{0041A389-5846-4DA9-AD15-B3B7581E108B}"/>
              </a:ext>
            </a:extLst>
          </p:cNvPr>
          <p:cNvSpPr txBox="1">
            <a:spLocks/>
          </p:cNvSpPr>
          <p:nvPr/>
        </p:nvSpPr>
        <p:spPr>
          <a:xfrm>
            <a:off x="152400" y="273160"/>
            <a:ext cx="10349952" cy="523220"/>
          </a:xfrm>
          <a:prstGeom prst="rect">
            <a:avLst/>
          </a:prstGeom>
        </p:spPr>
        <p:txBody>
          <a:bodyPr wrap="square">
            <a:spAutoFit/>
          </a:bodyPr>
          <a:lstStyle>
            <a:defPPr>
              <a:defRPr lang="en-US"/>
            </a:defPPr>
            <a:lvl1pPr>
              <a:defRPr sz="2800" b="1">
                <a:solidFill>
                  <a:srgbClr val="0054A7"/>
                </a:solidFill>
                <a:latin typeface="Montserrat" charset="0"/>
              </a:defRPr>
            </a:lvl1pPr>
          </a:lstStyle>
          <a:p>
            <a:r>
              <a:rPr lang="en-CA" dirty="0">
                <a:solidFill>
                  <a:srgbClr val="FF9900"/>
                </a:solidFill>
              </a:rPr>
              <a:t>JUMP START DEMO</a:t>
            </a:r>
          </a:p>
        </p:txBody>
      </p:sp>
      <p:sp>
        <p:nvSpPr>
          <p:cNvPr id="13" name="TextBox 12">
            <a:extLst>
              <a:ext uri="{FF2B5EF4-FFF2-40B4-BE49-F238E27FC236}">
                <a16:creationId xmlns:a16="http://schemas.microsoft.com/office/drawing/2014/main" id="{77E49157-0394-4791-92A0-16AFBFE7600A}"/>
              </a:ext>
            </a:extLst>
          </p:cNvPr>
          <p:cNvSpPr txBox="1"/>
          <p:nvPr/>
        </p:nvSpPr>
        <p:spPr>
          <a:xfrm>
            <a:off x="4080379" y="6079215"/>
            <a:ext cx="6100762" cy="584775"/>
          </a:xfrm>
          <a:prstGeom prst="rect">
            <a:avLst/>
          </a:prstGeom>
          <a:noFill/>
        </p:spPr>
        <p:txBody>
          <a:bodyPr wrap="square">
            <a:spAutoFit/>
          </a:bodyPr>
          <a:lstStyle/>
          <a:p>
            <a:r>
              <a:rPr lang="en-CA" sz="1600" dirty="0">
                <a:solidFill>
                  <a:schemeClr val="bg1"/>
                </a:solidFill>
              </a:rPr>
              <a:t>Image Source: </a:t>
            </a:r>
            <a:r>
              <a:rPr lang="en-CA" sz="1600" dirty="0">
                <a:solidFill>
                  <a:schemeClr val="bg1"/>
                </a:solidFill>
                <a:hlinkClick r:id="rId2">
                  <a:extLst>
                    <a:ext uri="{A12FA001-AC4F-418D-AE19-62706E023703}">
                      <ahyp:hlinkClr xmlns:ahyp="http://schemas.microsoft.com/office/drawing/2018/hyperlinkcolor" val="tx"/>
                    </a:ext>
                  </a:extLst>
                </a:hlinkClick>
              </a:rPr>
              <a:t>https://www.flickr.com/photos/pasa/6757993805</a:t>
            </a:r>
            <a:endParaRPr lang="en-CA" sz="1600" dirty="0">
              <a:solidFill>
                <a:schemeClr val="bg1"/>
              </a:solidFill>
            </a:endParaRPr>
          </a:p>
          <a:p>
            <a:r>
              <a:rPr lang="en-CA" sz="1600" dirty="0">
                <a:solidFill>
                  <a:schemeClr val="bg1"/>
                </a:solidFill>
              </a:rPr>
              <a:t>Dataset Source: </a:t>
            </a:r>
            <a:r>
              <a:rPr lang="en-CA" sz="1600" dirty="0">
                <a:solidFill>
                  <a:schemeClr val="bg1"/>
                </a:solidFill>
                <a:hlinkClick r:id="rId3">
                  <a:extLst>
                    <a:ext uri="{A12FA001-AC4F-418D-AE19-62706E023703}">
                      <ahyp:hlinkClr xmlns:ahyp="http://schemas.microsoft.com/office/drawing/2018/hyperlinkcolor" val="tx"/>
                    </a:ext>
                  </a:extLst>
                </a:hlinkClick>
              </a:rPr>
              <a:t>https://www.kaggle.com/ljanjughazyan/cars1</a:t>
            </a:r>
            <a:endParaRPr lang="en-CA" sz="1600" dirty="0">
              <a:solidFill>
                <a:schemeClr val="bg1"/>
              </a:solidFill>
            </a:endParaRPr>
          </a:p>
        </p:txBody>
      </p:sp>
      <p:sp>
        <p:nvSpPr>
          <p:cNvPr id="12" name="TextBox 11">
            <a:extLst>
              <a:ext uri="{FF2B5EF4-FFF2-40B4-BE49-F238E27FC236}">
                <a16:creationId xmlns:a16="http://schemas.microsoft.com/office/drawing/2014/main" id="{85063C12-3E88-4833-B53F-CF58A602DA2D}"/>
              </a:ext>
            </a:extLst>
          </p:cNvPr>
          <p:cNvSpPr txBox="1"/>
          <p:nvPr/>
        </p:nvSpPr>
        <p:spPr>
          <a:xfrm>
            <a:off x="1172366" y="936730"/>
            <a:ext cx="8239146" cy="400110"/>
          </a:xfrm>
          <a:prstGeom prst="rect">
            <a:avLst/>
          </a:prstGeom>
        </p:spPr>
        <p:txBody>
          <a:bodyPr wrap="square">
            <a:spAutoFit/>
          </a:bodyPr>
          <a:lstStyle>
            <a:defPPr marR="0" lvl="0" algn="l" rtl="0">
              <a:lnSpc>
                <a:spcPct val="100000"/>
              </a:lnSpc>
              <a:spcBef>
                <a:spcPts val="0"/>
              </a:spcBef>
              <a:spcAft>
                <a:spcPts val="0"/>
              </a:spcAft>
              <a:defRPr/>
            </a:defPPr>
            <a:lvl1pPr marL="285750" indent="-285750">
              <a:buFont typeface="Arial" panose="020B0604020202020204" pitchFamily="34" charset="0"/>
              <a:buChar char="•"/>
              <a:defRPr sz="2000">
                <a:solidFill>
                  <a:srgbClr val="FF9900"/>
                </a:solidFill>
                <a:latin typeface="Montserrat" charset="0"/>
              </a:defRPr>
            </a:lvl1pPr>
          </a:lstStyle>
          <a:p>
            <a:pPr marL="0" indent="0" algn="ctr">
              <a:buNone/>
            </a:pPr>
            <a:r>
              <a:rPr lang="en-US" dirty="0"/>
              <a:t>CLICK ON RENAME OBJECT</a:t>
            </a:r>
          </a:p>
        </p:txBody>
      </p:sp>
      <p:pic>
        <p:nvPicPr>
          <p:cNvPr id="3" name="Picture 2">
            <a:extLst>
              <a:ext uri="{FF2B5EF4-FFF2-40B4-BE49-F238E27FC236}">
                <a16:creationId xmlns:a16="http://schemas.microsoft.com/office/drawing/2014/main" id="{65371C43-E9B2-4820-877B-60B78A3BE074}"/>
              </a:ext>
            </a:extLst>
          </p:cNvPr>
          <p:cNvPicPr>
            <a:picLocks noChangeAspect="1"/>
          </p:cNvPicPr>
          <p:nvPr/>
        </p:nvPicPr>
        <p:blipFill>
          <a:blip r:embed="rId4"/>
          <a:stretch>
            <a:fillRect/>
          </a:stretch>
        </p:blipFill>
        <p:spPr>
          <a:xfrm>
            <a:off x="512891" y="2355193"/>
            <a:ext cx="11393347" cy="2580066"/>
          </a:xfrm>
          <a:prstGeom prst="rect">
            <a:avLst/>
          </a:prstGeom>
        </p:spPr>
      </p:pic>
    </p:spTree>
    <p:extLst>
      <p:ext uri="{BB962C8B-B14F-4D97-AF65-F5344CB8AC3E}">
        <p14:creationId xmlns:p14="http://schemas.microsoft.com/office/powerpoint/2010/main" val="34909275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ECCED54-BB5A-43EB-9B2C-F11C3010932A}"/>
              </a:ext>
            </a:extLst>
          </p:cNvPr>
          <p:cNvSpPr txBox="1">
            <a:spLocks/>
          </p:cNvSpPr>
          <p:nvPr/>
        </p:nvSpPr>
        <p:spPr>
          <a:xfrm>
            <a:off x="152399" y="273160"/>
            <a:ext cx="11201401" cy="523220"/>
          </a:xfrm>
          <a:prstGeom prst="rect">
            <a:avLst/>
          </a:prstGeom>
        </p:spPr>
        <p:txBody>
          <a:bodyPr wrap="square">
            <a:spAutoFit/>
          </a:bodyPr>
          <a:lstStyle>
            <a:defPPr>
              <a:defRPr lang="en-US"/>
            </a:defPPr>
            <a:lvl1pPr>
              <a:defRPr sz="2800" b="1">
                <a:solidFill>
                  <a:srgbClr val="2CC23A"/>
                </a:solidFill>
                <a:latin typeface="Montserrat"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kern="1200" dirty="0">
                <a:solidFill>
                  <a:srgbClr val="FF9900"/>
                </a:solidFill>
                <a:ea typeface="+mn-ea"/>
                <a:cs typeface="+mn-cs"/>
              </a:rPr>
              <a:t>INTRODUCTION AND KEY LEARNING OUTCOMES</a:t>
            </a:r>
            <a:endParaRPr kumimoji="0" lang="en-CA" sz="2800" i="0" u="none" strike="noStrike" kern="1200" cap="none" spc="0" normalizeH="0" baseline="0" noProof="0" dirty="0">
              <a:ln>
                <a:noFill/>
              </a:ln>
              <a:solidFill>
                <a:srgbClr val="FF9900"/>
              </a:solidFill>
              <a:effectLst/>
              <a:uLnTx/>
              <a:uFillTx/>
              <a:latin typeface="Montserrat" charset="0"/>
              <a:ea typeface="+mn-ea"/>
              <a:cs typeface="+mn-cs"/>
            </a:endParaRPr>
          </a:p>
        </p:txBody>
      </p:sp>
      <p:sp>
        <p:nvSpPr>
          <p:cNvPr id="24" name="Content Placeholder 2">
            <a:extLst>
              <a:ext uri="{FF2B5EF4-FFF2-40B4-BE49-F238E27FC236}">
                <a16:creationId xmlns:a16="http://schemas.microsoft.com/office/drawing/2014/main" id="{48180EC8-A1AE-439A-A9AF-398910F47595}"/>
              </a:ext>
            </a:extLst>
          </p:cNvPr>
          <p:cNvSpPr txBox="1">
            <a:spLocks/>
          </p:cNvSpPr>
          <p:nvPr/>
        </p:nvSpPr>
        <p:spPr>
          <a:xfrm>
            <a:off x="228598" y="984726"/>
            <a:ext cx="11125202" cy="4708981"/>
          </a:xfrm>
          <a:prstGeom prst="rect">
            <a:avLst/>
          </a:prstGeom>
        </p:spPr>
        <p:txBody>
          <a:bodyPr wrap="square">
            <a:spAutoFit/>
          </a:bodyPr>
          <a:lstStyle>
            <a:defPPr marR="0" lvl="0" algn="l" rtl="0">
              <a:lnSpc>
                <a:spcPct val="100000"/>
              </a:lnSpc>
              <a:spcBef>
                <a:spcPts val="0"/>
              </a:spcBef>
              <a:spcAft>
                <a:spcPts val="0"/>
              </a:spcAft>
            </a:defPPr>
            <a:lvl1pPr marL="285750" indent="-285750" defTabSz="914400" eaLnBrk="1" latinLnBrk="0" hangingPunct="1">
              <a:buFont typeface="Arial" panose="020B0604020202020204" pitchFamily="34" charset="0"/>
              <a:buChar char="•"/>
              <a:defRPr sz="1800" kern="1200">
                <a:solidFill>
                  <a:srgbClr val="292F63"/>
                </a:solidFill>
                <a:latin typeface="Montserrat" charset="0"/>
                <a:ea typeface="+mn-ea"/>
                <a:cs typeface="+mn-cs"/>
              </a:defRPr>
            </a:lvl1pPr>
            <a:lvl2pPr marL="457200" defTabSz="914400" eaLnBrk="1" latinLnBrk="0" hangingPunct="1">
              <a:defRPr sz="1800" kern="1200">
                <a:solidFill>
                  <a:schemeClr val="tx1"/>
                </a:solidFill>
                <a:latin typeface="+mn-lt"/>
                <a:ea typeface="+mn-ea"/>
                <a:cs typeface="+mn-cs"/>
              </a:defRPr>
            </a:lvl2pPr>
            <a:lvl3pPr marL="914400" defTabSz="914400" eaLnBrk="1" latinLnBrk="0" hangingPunct="1">
              <a:defRPr sz="1800" kern="1200">
                <a:solidFill>
                  <a:schemeClr val="tx1"/>
                </a:solidFill>
                <a:latin typeface="+mn-lt"/>
                <a:ea typeface="+mn-ea"/>
                <a:cs typeface="+mn-cs"/>
              </a:defRPr>
            </a:lvl3pPr>
            <a:lvl4pPr marL="1371600" defTabSz="914400" eaLnBrk="1" latinLnBrk="0" hangingPunct="1">
              <a:defRPr sz="1800" kern="1200">
                <a:solidFill>
                  <a:schemeClr val="tx1"/>
                </a:solidFill>
                <a:latin typeface="+mn-lt"/>
                <a:ea typeface="+mn-ea"/>
                <a:cs typeface="+mn-cs"/>
              </a:defRPr>
            </a:lvl4pPr>
            <a:lvl5pPr marL="1828800" defTabSz="914400" eaLnBrk="1" latinLnBrk="0" hangingPunct="1">
              <a:defRPr sz="1800" kern="1200">
                <a:solidFill>
                  <a:schemeClr val="tx1"/>
                </a:solidFill>
                <a:latin typeface="+mn-lt"/>
                <a:ea typeface="+mn-ea"/>
                <a:cs typeface="+mn-cs"/>
              </a:defRPr>
            </a:lvl5pPr>
            <a:lvl6pPr marL="2286000" defTabSz="914400" eaLnBrk="1" latinLnBrk="0" hangingPunct="1">
              <a:defRPr sz="1800" kern="1200">
                <a:solidFill>
                  <a:schemeClr val="tx1"/>
                </a:solidFill>
                <a:latin typeface="+mn-lt"/>
                <a:ea typeface="+mn-ea"/>
                <a:cs typeface="+mn-cs"/>
              </a:defRPr>
            </a:lvl6pPr>
            <a:lvl7pPr marL="2743200" defTabSz="914400" eaLnBrk="1" latinLnBrk="0" hangingPunct="1">
              <a:defRPr sz="1800" kern="1200">
                <a:solidFill>
                  <a:schemeClr val="tx1"/>
                </a:solidFill>
                <a:latin typeface="+mn-lt"/>
                <a:ea typeface="+mn-ea"/>
                <a:cs typeface="+mn-cs"/>
              </a:defRPr>
            </a:lvl7pPr>
            <a:lvl8pPr marL="3200400" defTabSz="914400" eaLnBrk="1" latinLnBrk="0" hangingPunct="1">
              <a:defRPr sz="1800" kern="1200">
                <a:solidFill>
                  <a:schemeClr val="tx1"/>
                </a:solidFill>
                <a:latin typeface="+mn-lt"/>
                <a:ea typeface="+mn-ea"/>
                <a:cs typeface="+mn-cs"/>
              </a:defRPr>
            </a:lvl8pPr>
            <a:lvl9pPr marL="3657600" defTabSz="914400" eaLnBrk="1" latinLnBrk="0" hangingPunct="1">
              <a:defRPr sz="1800" kern="1200">
                <a:solidFill>
                  <a:schemeClr val="tx1"/>
                </a:solidFill>
                <a:latin typeface="+mn-lt"/>
                <a:ea typeface="+mn-ea"/>
                <a:cs typeface="+mn-cs"/>
              </a:defRPr>
            </a:lvl9pPr>
          </a:lstStyle>
          <a:p>
            <a:r>
              <a:rPr lang="en-CA" sz="2000" dirty="0">
                <a:solidFill>
                  <a:schemeClr val="tx1"/>
                </a:solidFill>
              </a:rPr>
              <a:t>We will an XG-Boost </a:t>
            </a:r>
            <a:r>
              <a:rPr lang="en-CA" sz="2000" dirty="0" err="1">
                <a:solidFill>
                  <a:schemeClr val="tx1"/>
                </a:solidFill>
              </a:rPr>
              <a:t>SageMaker</a:t>
            </a:r>
            <a:r>
              <a:rPr lang="en-CA" sz="2000" dirty="0">
                <a:solidFill>
                  <a:schemeClr val="tx1"/>
                </a:solidFill>
              </a:rPr>
              <a:t> Built-in algorithm using </a:t>
            </a:r>
            <a:r>
              <a:rPr lang="en-CA" sz="2000" dirty="0" err="1">
                <a:solidFill>
                  <a:schemeClr val="tx1"/>
                </a:solidFill>
              </a:rPr>
              <a:t>SageMaker</a:t>
            </a:r>
            <a:r>
              <a:rPr lang="en-CA" sz="2000" dirty="0">
                <a:solidFill>
                  <a:schemeClr val="tx1"/>
                </a:solidFill>
              </a:rPr>
              <a:t> JumpStart.</a:t>
            </a:r>
          </a:p>
          <a:p>
            <a:r>
              <a:rPr lang="en-CA" sz="2000" dirty="0">
                <a:solidFill>
                  <a:schemeClr val="tx1"/>
                </a:solidFill>
              </a:rPr>
              <a:t>We will learn how to:</a:t>
            </a:r>
          </a:p>
          <a:p>
            <a:pPr marL="914400" lvl="1" indent="-457200">
              <a:buFont typeface="+mj-lt"/>
              <a:buAutoNum type="arabicPeriod"/>
            </a:pPr>
            <a:r>
              <a:rPr lang="en-CA" sz="2000" dirty="0">
                <a:latin typeface="Montserrat" charset="0"/>
              </a:rPr>
              <a:t>Train an XG-boost algorithm in </a:t>
            </a:r>
            <a:r>
              <a:rPr lang="en-CA" sz="2000" dirty="0" err="1">
                <a:latin typeface="Montserrat" charset="0"/>
              </a:rPr>
              <a:t>SageMaker</a:t>
            </a:r>
            <a:r>
              <a:rPr lang="en-CA" sz="2000" dirty="0">
                <a:latin typeface="Montserrat" charset="0"/>
              </a:rPr>
              <a:t> to predict university admission using AWS JumpStart</a:t>
            </a:r>
          </a:p>
          <a:p>
            <a:pPr marL="914400" lvl="1" indent="-457200">
              <a:buFont typeface="+mj-lt"/>
              <a:buAutoNum type="arabicPeriod"/>
            </a:pPr>
            <a:r>
              <a:rPr lang="en-CA" sz="2000" dirty="0">
                <a:latin typeface="Montserrat" charset="0"/>
              </a:rPr>
              <a:t>Train an XG-boost algorithm in </a:t>
            </a:r>
            <a:r>
              <a:rPr lang="en-CA" sz="2000" dirty="0" err="1">
                <a:latin typeface="Montserrat" charset="0"/>
              </a:rPr>
              <a:t>SageMaker</a:t>
            </a:r>
            <a:r>
              <a:rPr lang="en-CA" sz="2000" dirty="0">
                <a:latin typeface="Montserrat" charset="0"/>
              </a:rPr>
              <a:t> to predict life expectancy (capstone project) using AWS JumpStart</a:t>
            </a:r>
          </a:p>
          <a:p>
            <a:pPr marL="914400" lvl="1" indent="-457200">
              <a:buFont typeface="+mj-lt"/>
              <a:buAutoNum type="arabicPeriod"/>
            </a:pPr>
            <a:r>
              <a:rPr lang="en-CA" sz="2000" dirty="0">
                <a:latin typeface="Montserrat" charset="0"/>
              </a:rPr>
              <a:t>List XG-Boost hyperparameters</a:t>
            </a:r>
          </a:p>
          <a:p>
            <a:pPr marL="914400" lvl="1" indent="-457200">
              <a:buFont typeface="+mj-lt"/>
              <a:buAutoNum type="arabicPeriod"/>
            </a:pPr>
            <a:r>
              <a:rPr lang="en-CA" sz="2000" dirty="0">
                <a:latin typeface="Montserrat" charset="0"/>
              </a:rPr>
              <a:t>Assess trained regression models performance</a:t>
            </a:r>
          </a:p>
          <a:p>
            <a:pPr marL="914400" lvl="1" indent="-457200">
              <a:buFont typeface="+mj-lt"/>
              <a:buAutoNum type="arabicPeriod"/>
            </a:pPr>
            <a:r>
              <a:rPr lang="en-CA" sz="2000" dirty="0">
                <a:latin typeface="Montserrat" charset="0"/>
              </a:rPr>
              <a:t>Plot the residuals</a:t>
            </a:r>
          </a:p>
          <a:p>
            <a:pPr marL="914400" lvl="1" indent="-457200">
              <a:buFont typeface="+mj-lt"/>
              <a:buAutoNum type="arabicPeriod"/>
            </a:pPr>
            <a:r>
              <a:rPr lang="en-CA" sz="2000" dirty="0">
                <a:latin typeface="Montserrat" charset="0"/>
              </a:rPr>
              <a:t>Deploy an endpoint and perform inference</a:t>
            </a:r>
          </a:p>
          <a:p>
            <a:pPr marL="914400" lvl="1" indent="-457200">
              <a:buFont typeface="+mj-lt"/>
              <a:buAutoNum type="arabicPeriod"/>
            </a:pPr>
            <a:endParaRPr lang="en-CA" sz="2000" dirty="0">
              <a:latin typeface="Montserrat" charset="0"/>
            </a:endParaRPr>
          </a:p>
          <a:p>
            <a:pPr marL="914400" lvl="1" indent="-457200">
              <a:buFont typeface="+mj-lt"/>
              <a:buAutoNum type="arabicPeriod"/>
            </a:pPr>
            <a:endParaRPr lang="en-CA" sz="2000" dirty="0">
              <a:latin typeface="Montserrat" charset="0"/>
            </a:endParaRPr>
          </a:p>
          <a:p>
            <a:pPr marL="914400" lvl="1" indent="-457200">
              <a:buFont typeface="+mj-lt"/>
              <a:buAutoNum type="arabicPeriod"/>
            </a:pPr>
            <a:endParaRPr lang="en-CA" sz="2000" dirty="0">
              <a:latin typeface="Montserrat" charset="0"/>
            </a:endParaRPr>
          </a:p>
          <a:p>
            <a:pPr marL="800100" lvl="1" indent="-342900">
              <a:buFont typeface="Courier New" panose="02070309020205020404" pitchFamily="49" charset="0"/>
              <a:buChar char="o"/>
            </a:pPr>
            <a:endParaRPr lang="en-CA" sz="2000" dirty="0">
              <a:latin typeface="Montserrat" charset="0"/>
            </a:endParaRPr>
          </a:p>
          <a:p>
            <a:endParaRPr lang="en-CA" sz="2000" dirty="0">
              <a:solidFill>
                <a:schemeClr val="tx1"/>
              </a:solidFill>
            </a:endParaRPr>
          </a:p>
        </p:txBody>
      </p:sp>
    </p:spTree>
    <p:extLst>
      <p:ext uri="{BB962C8B-B14F-4D97-AF65-F5344CB8AC3E}">
        <p14:creationId xmlns:p14="http://schemas.microsoft.com/office/powerpoint/2010/main" val="35482181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Прямоугольник 11">
            <a:extLst>
              <a:ext uri="{FF2B5EF4-FFF2-40B4-BE49-F238E27FC236}">
                <a16:creationId xmlns:a16="http://schemas.microsoft.com/office/drawing/2014/main" id="{9420DDB7-F11C-459F-A5B9-761CD9F03F7F}"/>
              </a:ext>
            </a:extLst>
          </p:cNvPr>
          <p:cNvSpPr/>
          <p:nvPr/>
        </p:nvSpPr>
        <p:spPr>
          <a:xfrm>
            <a:off x="661578" y="2695373"/>
            <a:ext cx="7539447" cy="702244"/>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br>
              <a:rPr kumimoji="0" lang="en-CA" sz="1400" b="1" i="0" u="none" strike="noStrike" kern="1200" cap="none" spc="0" normalizeH="0" baseline="0" noProof="0" dirty="0">
                <a:ln>
                  <a:noFill/>
                </a:ln>
                <a:solidFill>
                  <a:prstClr val="black"/>
                </a:solidFill>
                <a:effectLst/>
                <a:uLnTx/>
                <a:uFillTx/>
                <a:latin typeface="Montserrat" charset="0"/>
                <a:ea typeface="Montserrat" charset="0"/>
                <a:cs typeface="Montserrat" charset="0"/>
              </a:rPr>
            </a:br>
            <a:endParaRPr kumimoji="0" lang="en-CA" sz="1400" b="1" i="0" u="none" strike="noStrike" kern="1200" cap="none" spc="0" normalizeH="0" baseline="0" noProof="0" dirty="0">
              <a:ln>
                <a:noFill/>
              </a:ln>
              <a:solidFill>
                <a:prstClr val="black"/>
              </a:solidFill>
              <a:effectLst/>
              <a:uLnTx/>
              <a:uFillTx/>
              <a:latin typeface="Montserrat" charset="0"/>
              <a:ea typeface="Montserrat" charset="0"/>
              <a:cs typeface="Montserrat" charset="0"/>
            </a:endParaRPr>
          </a:p>
        </p:txBody>
      </p:sp>
      <p:sp>
        <p:nvSpPr>
          <p:cNvPr id="7" name="Title 1">
            <a:extLst>
              <a:ext uri="{FF2B5EF4-FFF2-40B4-BE49-F238E27FC236}">
                <a16:creationId xmlns:a16="http://schemas.microsoft.com/office/drawing/2014/main" id="{0041A389-5846-4DA9-AD15-B3B7581E108B}"/>
              </a:ext>
            </a:extLst>
          </p:cNvPr>
          <p:cNvSpPr txBox="1">
            <a:spLocks/>
          </p:cNvSpPr>
          <p:nvPr/>
        </p:nvSpPr>
        <p:spPr>
          <a:xfrm>
            <a:off x="152400" y="273160"/>
            <a:ext cx="10349952" cy="523220"/>
          </a:xfrm>
          <a:prstGeom prst="rect">
            <a:avLst/>
          </a:prstGeom>
        </p:spPr>
        <p:txBody>
          <a:bodyPr wrap="square">
            <a:spAutoFit/>
          </a:bodyPr>
          <a:lstStyle>
            <a:defPPr>
              <a:defRPr lang="en-US"/>
            </a:defPPr>
            <a:lvl1pPr>
              <a:defRPr sz="2800" b="1">
                <a:solidFill>
                  <a:srgbClr val="0054A7"/>
                </a:solidFill>
                <a:latin typeface="Montserrat" charset="0"/>
              </a:defRPr>
            </a:lvl1pPr>
          </a:lstStyle>
          <a:p>
            <a:r>
              <a:rPr lang="en-CA" dirty="0">
                <a:solidFill>
                  <a:srgbClr val="FF9900"/>
                </a:solidFill>
              </a:rPr>
              <a:t>JUMP START DEMO</a:t>
            </a:r>
          </a:p>
        </p:txBody>
      </p:sp>
      <p:sp>
        <p:nvSpPr>
          <p:cNvPr id="13" name="TextBox 12">
            <a:extLst>
              <a:ext uri="{FF2B5EF4-FFF2-40B4-BE49-F238E27FC236}">
                <a16:creationId xmlns:a16="http://schemas.microsoft.com/office/drawing/2014/main" id="{77E49157-0394-4791-92A0-16AFBFE7600A}"/>
              </a:ext>
            </a:extLst>
          </p:cNvPr>
          <p:cNvSpPr txBox="1"/>
          <p:nvPr/>
        </p:nvSpPr>
        <p:spPr>
          <a:xfrm>
            <a:off x="4080379" y="6079215"/>
            <a:ext cx="6100762" cy="584775"/>
          </a:xfrm>
          <a:prstGeom prst="rect">
            <a:avLst/>
          </a:prstGeom>
          <a:noFill/>
        </p:spPr>
        <p:txBody>
          <a:bodyPr wrap="square">
            <a:spAutoFit/>
          </a:bodyPr>
          <a:lstStyle/>
          <a:p>
            <a:r>
              <a:rPr lang="en-CA" sz="1600" dirty="0">
                <a:solidFill>
                  <a:schemeClr val="bg1"/>
                </a:solidFill>
              </a:rPr>
              <a:t>Image Source: </a:t>
            </a:r>
            <a:r>
              <a:rPr lang="en-CA" sz="1600" dirty="0">
                <a:solidFill>
                  <a:schemeClr val="bg1"/>
                </a:solidFill>
                <a:hlinkClick r:id="rId2">
                  <a:extLst>
                    <a:ext uri="{A12FA001-AC4F-418D-AE19-62706E023703}">
                      <ahyp:hlinkClr xmlns:ahyp="http://schemas.microsoft.com/office/drawing/2018/hyperlinkcolor" val="tx"/>
                    </a:ext>
                  </a:extLst>
                </a:hlinkClick>
              </a:rPr>
              <a:t>https://www.flickr.com/photos/pasa/6757993805</a:t>
            </a:r>
            <a:endParaRPr lang="en-CA" sz="1600" dirty="0">
              <a:solidFill>
                <a:schemeClr val="bg1"/>
              </a:solidFill>
            </a:endParaRPr>
          </a:p>
          <a:p>
            <a:r>
              <a:rPr lang="en-CA" sz="1600" dirty="0">
                <a:solidFill>
                  <a:schemeClr val="bg1"/>
                </a:solidFill>
              </a:rPr>
              <a:t>Dataset Source: </a:t>
            </a:r>
            <a:r>
              <a:rPr lang="en-CA" sz="1600" dirty="0">
                <a:solidFill>
                  <a:schemeClr val="bg1"/>
                </a:solidFill>
                <a:hlinkClick r:id="rId3">
                  <a:extLst>
                    <a:ext uri="{A12FA001-AC4F-418D-AE19-62706E023703}">
                      <ahyp:hlinkClr xmlns:ahyp="http://schemas.microsoft.com/office/drawing/2018/hyperlinkcolor" val="tx"/>
                    </a:ext>
                  </a:extLst>
                </a:hlinkClick>
              </a:rPr>
              <a:t>https://www.kaggle.com/ljanjughazyan/cars1</a:t>
            </a:r>
            <a:endParaRPr lang="en-CA" sz="1600" dirty="0">
              <a:solidFill>
                <a:schemeClr val="bg1"/>
              </a:solidFill>
            </a:endParaRPr>
          </a:p>
        </p:txBody>
      </p:sp>
      <p:sp>
        <p:nvSpPr>
          <p:cNvPr id="12" name="TextBox 11">
            <a:extLst>
              <a:ext uri="{FF2B5EF4-FFF2-40B4-BE49-F238E27FC236}">
                <a16:creationId xmlns:a16="http://schemas.microsoft.com/office/drawing/2014/main" id="{85063C12-3E88-4833-B53F-CF58A602DA2D}"/>
              </a:ext>
            </a:extLst>
          </p:cNvPr>
          <p:cNvSpPr txBox="1"/>
          <p:nvPr/>
        </p:nvSpPr>
        <p:spPr>
          <a:xfrm>
            <a:off x="1172366" y="936730"/>
            <a:ext cx="8239146" cy="400110"/>
          </a:xfrm>
          <a:prstGeom prst="rect">
            <a:avLst/>
          </a:prstGeom>
        </p:spPr>
        <p:txBody>
          <a:bodyPr wrap="square">
            <a:spAutoFit/>
          </a:bodyPr>
          <a:lstStyle>
            <a:defPPr marR="0" lvl="0" algn="l" rtl="0">
              <a:lnSpc>
                <a:spcPct val="100000"/>
              </a:lnSpc>
              <a:spcBef>
                <a:spcPts val="0"/>
              </a:spcBef>
              <a:spcAft>
                <a:spcPts val="0"/>
              </a:spcAft>
              <a:defRPr/>
            </a:defPPr>
            <a:lvl1pPr marL="285750" indent="-285750">
              <a:buFont typeface="Arial" panose="020B0604020202020204" pitchFamily="34" charset="0"/>
              <a:buChar char="•"/>
              <a:defRPr sz="2000">
                <a:solidFill>
                  <a:srgbClr val="FF9900"/>
                </a:solidFill>
                <a:latin typeface="Montserrat" charset="0"/>
              </a:defRPr>
            </a:lvl1pPr>
          </a:lstStyle>
          <a:p>
            <a:pPr marL="0" indent="0" algn="ctr">
              <a:buNone/>
            </a:pPr>
            <a:r>
              <a:rPr lang="en-US" dirty="0"/>
              <a:t>RENAMED IT FROM TRAIN.CSV TO DATA.CSV</a:t>
            </a:r>
          </a:p>
        </p:txBody>
      </p:sp>
      <p:pic>
        <p:nvPicPr>
          <p:cNvPr id="3" name="Picture 2">
            <a:extLst>
              <a:ext uri="{FF2B5EF4-FFF2-40B4-BE49-F238E27FC236}">
                <a16:creationId xmlns:a16="http://schemas.microsoft.com/office/drawing/2014/main" id="{83B217CF-465D-4F51-AD0F-51513D528F0F}"/>
              </a:ext>
            </a:extLst>
          </p:cNvPr>
          <p:cNvPicPr>
            <a:picLocks noChangeAspect="1"/>
          </p:cNvPicPr>
          <p:nvPr/>
        </p:nvPicPr>
        <p:blipFill>
          <a:blip r:embed="rId4"/>
          <a:stretch>
            <a:fillRect/>
          </a:stretch>
        </p:blipFill>
        <p:spPr>
          <a:xfrm>
            <a:off x="2313183" y="1382447"/>
            <a:ext cx="6908061" cy="4989155"/>
          </a:xfrm>
          <a:prstGeom prst="rect">
            <a:avLst/>
          </a:prstGeom>
        </p:spPr>
      </p:pic>
    </p:spTree>
    <p:extLst>
      <p:ext uri="{BB962C8B-B14F-4D97-AF65-F5344CB8AC3E}">
        <p14:creationId xmlns:p14="http://schemas.microsoft.com/office/powerpoint/2010/main" val="33556426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Прямоугольник 11">
            <a:extLst>
              <a:ext uri="{FF2B5EF4-FFF2-40B4-BE49-F238E27FC236}">
                <a16:creationId xmlns:a16="http://schemas.microsoft.com/office/drawing/2014/main" id="{9420DDB7-F11C-459F-A5B9-761CD9F03F7F}"/>
              </a:ext>
            </a:extLst>
          </p:cNvPr>
          <p:cNvSpPr/>
          <p:nvPr/>
        </p:nvSpPr>
        <p:spPr>
          <a:xfrm>
            <a:off x="661578" y="2695373"/>
            <a:ext cx="7539447" cy="702244"/>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br>
              <a:rPr kumimoji="0" lang="en-CA" sz="1400" b="1" i="0" u="none" strike="noStrike" kern="1200" cap="none" spc="0" normalizeH="0" baseline="0" noProof="0" dirty="0">
                <a:ln>
                  <a:noFill/>
                </a:ln>
                <a:solidFill>
                  <a:prstClr val="black"/>
                </a:solidFill>
                <a:effectLst/>
                <a:uLnTx/>
                <a:uFillTx/>
                <a:latin typeface="Montserrat" charset="0"/>
                <a:ea typeface="Montserrat" charset="0"/>
                <a:cs typeface="Montserrat" charset="0"/>
              </a:rPr>
            </a:br>
            <a:endParaRPr kumimoji="0" lang="en-CA" sz="1400" b="1" i="0" u="none" strike="noStrike" kern="1200" cap="none" spc="0" normalizeH="0" baseline="0" noProof="0" dirty="0">
              <a:ln>
                <a:noFill/>
              </a:ln>
              <a:solidFill>
                <a:prstClr val="black"/>
              </a:solidFill>
              <a:effectLst/>
              <a:uLnTx/>
              <a:uFillTx/>
              <a:latin typeface="Montserrat" charset="0"/>
              <a:ea typeface="Montserrat" charset="0"/>
              <a:cs typeface="Montserrat" charset="0"/>
            </a:endParaRPr>
          </a:p>
        </p:txBody>
      </p:sp>
      <p:sp>
        <p:nvSpPr>
          <p:cNvPr id="7" name="Title 1">
            <a:extLst>
              <a:ext uri="{FF2B5EF4-FFF2-40B4-BE49-F238E27FC236}">
                <a16:creationId xmlns:a16="http://schemas.microsoft.com/office/drawing/2014/main" id="{0041A389-5846-4DA9-AD15-B3B7581E108B}"/>
              </a:ext>
            </a:extLst>
          </p:cNvPr>
          <p:cNvSpPr txBox="1">
            <a:spLocks/>
          </p:cNvSpPr>
          <p:nvPr/>
        </p:nvSpPr>
        <p:spPr>
          <a:xfrm>
            <a:off x="152400" y="273160"/>
            <a:ext cx="10349952" cy="523220"/>
          </a:xfrm>
          <a:prstGeom prst="rect">
            <a:avLst/>
          </a:prstGeom>
        </p:spPr>
        <p:txBody>
          <a:bodyPr wrap="square">
            <a:spAutoFit/>
          </a:bodyPr>
          <a:lstStyle>
            <a:defPPr>
              <a:defRPr lang="en-US"/>
            </a:defPPr>
            <a:lvl1pPr>
              <a:defRPr sz="2800" b="1">
                <a:solidFill>
                  <a:srgbClr val="0054A7"/>
                </a:solidFill>
                <a:latin typeface="Montserrat" charset="0"/>
              </a:defRPr>
            </a:lvl1pPr>
          </a:lstStyle>
          <a:p>
            <a:r>
              <a:rPr lang="en-CA" dirty="0">
                <a:solidFill>
                  <a:srgbClr val="FF9900"/>
                </a:solidFill>
              </a:rPr>
              <a:t>JUMP START DEMO</a:t>
            </a:r>
          </a:p>
        </p:txBody>
      </p:sp>
      <p:sp>
        <p:nvSpPr>
          <p:cNvPr id="13" name="TextBox 12">
            <a:extLst>
              <a:ext uri="{FF2B5EF4-FFF2-40B4-BE49-F238E27FC236}">
                <a16:creationId xmlns:a16="http://schemas.microsoft.com/office/drawing/2014/main" id="{77E49157-0394-4791-92A0-16AFBFE7600A}"/>
              </a:ext>
            </a:extLst>
          </p:cNvPr>
          <p:cNvSpPr txBox="1"/>
          <p:nvPr/>
        </p:nvSpPr>
        <p:spPr>
          <a:xfrm>
            <a:off x="4080379" y="6079215"/>
            <a:ext cx="6100762" cy="584775"/>
          </a:xfrm>
          <a:prstGeom prst="rect">
            <a:avLst/>
          </a:prstGeom>
          <a:noFill/>
        </p:spPr>
        <p:txBody>
          <a:bodyPr wrap="square">
            <a:spAutoFit/>
          </a:bodyPr>
          <a:lstStyle/>
          <a:p>
            <a:r>
              <a:rPr lang="en-CA" sz="1600" dirty="0">
                <a:solidFill>
                  <a:schemeClr val="bg1"/>
                </a:solidFill>
              </a:rPr>
              <a:t>Image Source: </a:t>
            </a:r>
            <a:r>
              <a:rPr lang="en-CA" sz="1600" dirty="0">
                <a:solidFill>
                  <a:schemeClr val="bg1"/>
                </a:solidFill>
                <a:hlinkClick r:id="rId2">
                  <a:extLst>
                    <a:ext uri="{A12FA001-AC4F-418D-AE19-62706E023703}">
                      <ahyp:hlinkClr xmlns:ahyp="http://schemas.microsoft.com/office/drawing/2018/hyperlinkcolor" val="tx"/>
                    </a:ext>
                  </a:extLst>
                </a:hlinkClick>
              </a:rPr>
              <a:t>https://www.flickr.com/photos/pasa/6757993805</a:t>
            </a:r>
            <a:endParaRPr lang="en-CA" sz="1600" dirty="0">
              <a:solidFill>
                <a:schemeClr val="bg1"/>
              </a:solidFill>
            </a:endParaRPr>
          </a:p>
          <a:p>
            <a:r>
              <a:rPr lang="en-CA" sz="1600" dirty="0">
                <a:solidFill>
                  <a:schemeClr val="bg1"/>
                </a:solidFill>
              </a:rPr>
              <a:t>Dataset Source: </a:t>
            </a:r>
            <a:r>
              <a:rPr lang="en-CA" sz="1600" dirty="0">
                <a:solidFill>
                  <a:schemeClr val="bg1"/>
                </a:solidFill>
                <a:hlinkClick r:id="rId3">
                  <a:extLst>
                    <a:ext uri="{A12FA001-AC4F-418D-AE19-62706E023703}">
                      <ahyp:hlinkClr xmlns:ahyp="http://schemas.microsoft.com/office/drawing/2018/hyperlinkcolor" val="tx"/>
                    </a:ext>
                  </a:extLst>
                </a:hlinkClick>
              </a:rPr>
              <a:t>https://www.kaggle.com/ljanjughazyan/cars1</a:t>
            </a:r>
            <a:endParaRPr lang="en-CA" sz="1600" dirty="0">
              <a:solidFill>
                <a:schemeClr val="bg1"/>
              </a:solidFill>
            </a:endParaRPr>
          </a:p>
        </p:txBody>
      </p:sp>
      <p:sp>
        <p:nvSpPr>
          <p:cNvPr id="12" name="TextBox 11">
            <a:extLst>
              <a:ext uri="{FF2B5EF4-FFF2-40B4-BE49-F238E27FC236}">
                <a16:creationId xmlns:a16="http://schemas.microsoft.com/office/drawing/2014/main" id="{85063C12-3E88-4833-B53F-CF58A602DA2D}"/>
              </a:ext>
            </a:extLst>
          </p:cNvPr>
          <p:cNvSpPr txBox="1"/>
          <p:nvPr/>
        </p:nvSpPr>
        <p:spPr>
          <a:xfrm>
            <a:off x="1438583" y="1483476"/>
            <a:ext cx="8239146" cy="400110"/>
          </a:xfrm>
          <a:prstGeom prst="rect">
            <a:avLst/>
          </a:prstGeom>
        </p:spPr>
        <p:txBody>
          <a:bodyPr wrap="square">
            <a:spAutoFit/>
          </a:bodyPr>
          <a:lstStyle>
            <a:defPPr marR="0" lvl="0" algn="l" rtl="0">
              <a:lnSpc>
                <a:spcPct val="100000"/>
              </a:lnSpc>
              <a:spcBef>
                <a:spcPts val="0"/>
              </a:spcBef>
              <a:spcAft>
                <a:spcPts val="0"/>
              </a:spcAft>
              <a:defRPr/>
            </a:defPPr>
            <a:lvl1pPr marL="285750" indent="-285750">
              <a:buFont typeface="Arial" panose="020B0604020202020204" pitchFamily="34" charset="0"/>
              <a:buChar char="•"/>
              <a:defRPr sz="2000">
                <a:solidFill>
                  <a:srgbClr val="FF9900"/>
                </a:solidFill>
                <a:latin typeface="Montserrat" charset="0"/>
              </a:defRPr>
            </a:lvl1pPr>
          </a:lstStyle>
          <a:p>
            <a:pPr marL="0" indent="0" algn="ctr">
              <a:buNone/>
            </a:pPr>
            <a:r>
              <a:rPr lang="en-US" dirty="0"/>
              <a:t>DO THE SAME FOR THE VALIDATION DATASET</a:t>
            </a:r>
          </a:p>
        </p:txBody>
      </p:sp>
      <p:pic>
        <p:nvPicPr>
          <p:cNvPr id="3" name="Picture 2">
            <a:extLst>
              <a:ext uri="{FF2B5EF4-FFF2-40B4-BE49-F238E27FC236}">
                <a16:creationId xmlns:a16="http://schemas.microsoft.com/office/drawing/2014/main" id="{FDAAFDD1-F244-4D30-96B7-3302225204B1}"/>
              </a:ext>
            </a:extLst>
          </p:cNvPr>
          <p:cNvPicPr>
            <a:picLocks noChangeAspect="1"/>
          </p:cNvPicPr>
          <p:nvPr/>
        </p:nvPicPr>
        <p:blipFill>
          <a:blip r:embed="rId4"/>
          <a:stretch>
            <a:fillRect/>
          </a:stretch>
        </p:blipFill>
        <p:spPr>
          <a:xfrm>
            <a:off x="264436" y="2231167"/>
            <a:ext cx="11385700" cy="3300412"/>
          </a:xfrm>
          <a:prstGeom prst="rect">
            <a:avLst/>
          </a:prstGeom>
        </p:spPr>
      </p:pic>
    </p:spTree>
    <p:extLst>
      <p:ext uri="{BB962C8B-B14F-4D97-AF65-F5344CB8AC3E}">
        <p14:creationId xmlns:p14="http://schemas.microsoft.com/office/powerpoint/2010/main" val="23164793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Прямоугольник 11">
            <a:extLst>
              <a:ext uri="{FF2B5EF4-FFF2-40B4-BE49-F238E27FC236}">
                <a16:creationId xmlns:a16="http://schemas.microsoft.com/office/drawing/2014/main" id="{9420DDB7-F11C-459F-A5B9-761CD9F03F7F}"/>
              </a:ext>
            </a:extLst>
          </p:cNvPr>
          <p:cNvSpPr/>
          <p:nvPr/>
        </p:nvSpPr>
        <p:spPr>
          <a:xfrm>
            <a:off x="661578" y="2695373"/>
            <a:ext cx="7539447" cy="702244"/>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br>
              <a:rPr kumimoji="0" lang="en-CA" sz="1400" b="1" i="0" u="none" strike="noStrike" kern="1200" cap="none" spc="0" normalizeH="0" baseline="0" noProof="0" dirty="0">
                <a:ln>
                  <a:noFill/>
                </a:ln>
                <a:solidFill>
                  <a:prstClr val="black"/>
                </a:solidFill>
                <a:effectLst/>
                <a:uLnTx/>
                <a:uFillTx/>
                <a:latin typeface="Montserrat" charset="0"/>
                <a:ea typeface="Montserrat" charset="0"/>
                <a:cs typeface="Montserrat" charset="0"/>
              </a:rPr>
            </a:br>
            <a:endParaRPr kumimoji="0" lang="en-CA" sz="1400" b="1" i="0" u="none" strike="noStrike" kern="1200" cap="none" spc="0" normalizeH="0" baseline="0" noProof="0" dirty="0">
              <a:ln>
                <a:noFill/>
              </a:ln>
              <a:solidFill>
                <a:prstClr val="black"/>
              </a:solidFill>
              <a:effectLst/>
              <a:uLnTx/>
              <a:uFillTx/>
              <a:latin typeface="Montserrat" charset="0"/>
              <a:ea typeface="Montserrat" charset="0"/>
              <a:cs typeface="Montserrat" charset="0"/>
            </a:endParaRPr>
          </a:p>
        </p:txBody>
      </p:sp>
      <p:sp>
        <p:nvSpPr>
          <p:cNvPr id="7" name="Title 1">
            <a:extLst>
              <a:ext uri="{FF2B5EF4-FFF2-40B4-BE49-F238E27FC236}">
                <a16:creationId xmlns:a16="http://schemas.microsoft.com/office/drawing/2014/main" id="{0041A389-5846-4DA9-AD15-B3B7581E108B}"/>
              </a:ext>
            </a:extLst>
          </p:cNvPr>
          <p:cNvSpPr txBox="1">
            <a:spLocks/>
          </p:cNvSpPr>
          <p:nvPr/>
        </p:nvSpPr>
        <p:spPr>
          <a:xfrm>
            <a:off x="152400" y="273160"/>
            <a:ext cx="10349952" cy="523220"/>
          </a:xfrm>
          <a:prstGeom prst="rect">
            <a:avLst/>
          </a:prstGeom>
        </p:spPr>
        <p:txBody>
          <a:bodyPr wrap="square">
            <a:spAutoFit/>
          </a:bodyPr>
          <a:lstStyle>
            <a:defPPr>
              <a:defRPr lang="en-US"/>
            </a:defPPr>
            <a:lvl1pPr>
              <a:defRPr sz="2800" b="1">
                <a:solidFill>
                  <a:srgbClr val="0054A7"/>
                </a:solidFill>
                <a:latin typeface="Montserrat" charset="0"/>
              </a:defRPr>
            </a:lvl1pPr>
          </a:lstStyle>
          <a:p>
            <a:r>
              <a:rPr lang="en-CA" dirty="0">
                <a:solidFill>
                  <a:srgbClr val="FF9900"/>
                </a:solidFill>
              </a:rPr>
              <a:t>JUMP START DEMO</a:t>
            </a:r>
          </a:p>
        </p:txBody>
      </p:sp>
      <p:sp>
        <p:nvSpPr>
          <p:cNvPr id="13" name="TextBox 12">
            <a:extLst>
              <a:ext uri="{FF2B5EF4-FFF2-40B4-BE49-F238E27FC236}">
                <a16:creationId xmlns:a16="http://schemas.microsoft.com/office/drawing/2014/main" id="{77E49157-0394-4791-92A0-16AFBFE7600A}"/>
              </a:ext>
            </a:extLst>
          </p:cNvPr>
          <p:cNvSpPr txBox="1"/>
          <p:nvPr/>
        </p:nvSpPr>
        <p:spPr>
          <a:xfrm>
            <a:off x="4080379" y="6079215"/>
            <a:ext cx="6100762" cy="584775"/>
          </a:xfrm>
          <a:prstGeom prst="rect">
            <a:avLst/>
          </a:prstGeom>
          <a:noFill/>
        </p:spPr>
        <p:txBody>
          <a:bodyPr wrap="square">
            <a:spAutoFit/>
          </a:bodyPr>
          <a:lstStyle/>
          <a:p>
            <a:r>
              <a:rPr lang="en-CA" sz="1600" dirty="0">
                <a:solidFill>
                  <a:schemeClr val="bg1"/>
                </a:solidFill>
              </a:rPr>
              <a:t>Image Source: </a:t>
            </a:r>
            <a:r>
              <a:rPr lang="en-CA" sz="1600" dirty="0">
                <a:solidFill>
                  <a:schemeClr val="bg1"/>
                </a:solidFill>
                <a:hlinkClick r:id="rId2">
                  <a:extLst>
                    <a:ext uri="{A12FA001-AC4F-418D-AE19-62706E023703}">
                      <ahyp:hlinkClr xmlns:ahyp="http://schemas.microsoft.com/office/drawing/2018/hyperlinkcolor" val="tx"/>
                    </a:ext>
                  </a:extLst>
                </a:hlinkClick>
              </a:rPr>
              <a:t>https://www.flickr.com/photos/pasa/6757993805</a:t>
            </a:r>
            <a:endParaRPr lang="en-CA" sz="1600" dirty="0">
              <a:solidFill>
                <a:schemeClr val="bg1"/>
              </a:solidFill>
            </a:endParaRPr>
          </a:p>
          <a:p>
            <a:r>
              <a:rPr lang="en-CA" sz="1600" dirty="0">
                <a:solidFill>
                  <a:schemeClr val="bg1"/>
                </a:solidFill>
              </a:rPr>
              <a:t>Dataset Source: </a:t>
            </a:r>
            <a:r>
              <a:rPr lang="en-CA" sz="1600" dirty="0">
                <a:solidFill>
                  <a:schemeClr val="bg1"/>
                </a:solidFill>
                <a:hlinkClick r:id="rId3">
                  <a:extLst>
                    <a:ext uri="{A12FA001-AC4F-418D-AE19-62706E023703}">
                      <ahyp:hlinkClr xmlns:ahyp="http://schemas.microsoft.com/office/drawing/2018/hyperlinkcolor" val="tx"/>
                    </a:ext>
                  </a:extLst>
                </a:hlinkClick>
              </a:rPr>
              <a:t>https://www.kaggle.com/ljanjughazyan/cars1</a:t>
            </a:r>
            <a:endParaRPr lang="en-CA" sz="1600" dirty="0">
              <a:solidFill>
                <a:schemeClr val="bg1"/>
              </a:solidFill>
            </a:endParaRPr>
          </a:p>
        </p:txBody>
      </p:sp>
      <p:sp>
        <p:nvSpPr>
          <p:cNvPr id="12" name="TextBox 11">
            <a:extLst>
              <a:ext uri="{FF2B5EF4-FFF2-40B4-BE49-F238E27FC236}">
                <a16:creationId xmlns:a16="http://schemas.microsoft.com/office/drawing/2014/main" id="{85063C12-3E88-4833-B53F-CF58A602DA2D}"/>
              </a:ext>
            </a:extLst>
          </p:cNvPr>
          <p:cNvSpPr txBox="1"/>
          <p:nvPr/>
        </p:nvSpPr>
        <p:spPr>
          <a:xfrm>
            <a:off x="1172366" y="683098"/>
            <a:ext cx="8239146" cy="1015663"/>
          </a:xfrm>
          <a:prstGeom prst="rect">
            <a:avLst/>
          </a:prstGeom>
        </p:spPr>
        <p:txBody>
          <a:bodyPr wrap="square">
            <a:spAutoFit/>
          </a:bodyPr>
          <a:lstStyle>
            <a:defPPr marR="0" lvl="0" algn="l" rtl="0">
              <a:lnSpc>
                <a:spcPct val="100000"/>
              </a:lnSpc>
              <a:spcBef>
                <a:spcPts val="0"/>
              </a:spcBef>
              <a:spcAft>
                <a:spcPts val="0"/>
              </a:spcAft>
              <a:defRPr/>
            </a:defPPr>
            <a:lvl1pPr marL="285750" indent="-285750">
              <a:buFont typeface="Arial" panose="020B0604020202020204" pitchFamily="34" charset="0"/>
              <a:buChar char="•"/>
              <a:defRPr sz="2000">
                <a:solidFill>
                  <a:srgbClr val="FF9900"/>
                </a:solidFill>
                <a:latin typeface="Montserrat" charset="0"/>
              </a:defRPr>
            </a:lvl1pPr>
          </a:lstStyle>
          <a:p>
            <a:pPr marL="0" indent="0" algn="ctr">
              <a:buNone/>
            </a:pPr>
            <a:r>
              <a:rPr lang="en-US" dirty="0"/>
              <a:t>SELECT THE S3 BUCKET AND DATASET DIRECTORY NAME. GO AHEAD, CLICK TRAIN TO START THE TRAINING PROCESS</a:t>
            </a:r>
          </a:p>
          <a:p>
            <a:pPr marL="0" indent="0" algn="ctr">
              <a:buNone/>
            </a:pPr>
            <a:endParaRPr lang="en-US" dirty="0"/>
          </a:p>
        </p:txBody>
      </p:sp>
      <p:pic>
        <p:nvPicPr>
          <p:cNvPr id="3" name="Picture 2">
            <a:extLst>
              <a:ext uri="{FF2B5EF4-FFF2-40B4-BE49-F238E27FC236}">
                <a16:creationId xmlns:a16="http://schemas.microsoft.com/office/drawing/2014/main" id="{369E3908-8C8C-48B5-AE0B-577B3E062B32}"/>
              </a:ext>
            </a:extLst>
          </p:cNvPr>
          <p:cNvPicPr>
            <a:picLocks noChangeAspect="1"/>
          </p:cNvPicPr>
          <p:nvPr/>
        </p:nvPicPr>
        <p:blipFill>
          <a:blip r:embed="rId4"/>
          <a:stretch>
            <a:fillRect/>
          </a:stretch>
        </p:blipFill>
        <p:spPr>
          <a:xfrm>
            <a:off x="1528641" y="1391808"/>
            <a:ext cx="8299132" cy="5272182"/>
          </a:xfrm>
          <a:prstGeom prst="rect">
            <a:avLst/>
          </a:prstGeom>
        </p:spPr>
      </p:pic>
    </p:spTree>
    <p:extLst>
      <p:ext uri="{BB962C8B-B14F-4D97-AF65-F5344CB8AC3E}">
        <p14:creationId xmlns:p14="http://schemas.microsoft.com/office/powerpoint/2010/main" val="40595028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Группа 8"/>
          <p:cNvGrpSpPr/>
          <p:nvPr/>
        </p:nvGrpSpPr>
        <p:grpSpPr>
          <a:xfrm>
            <a:off x="544022" y="1633727"/>
            <a:ext cx="4585400" cy="2740990"/>
            <a:chOff x="544022" y="1501647"/>
            <a:chExt cx="4585400" cy="2740990"/>
          </a:xfrm>
        </p:grpSpPr>
        <p:sp>
          <p:nvSpPr>
            <p:cNvPr id="4" name="Прямоугольник 3">
              <a:extLst>
                <a:ext uri="{FF2B5EF4-FFF2-40B4-BE49-F238E27FC236}">
                  <a16:creationId xmlns:a16="http://schemas.microsoft.com/office/drawing/2014/main" id="{5EE88138-48BD-46AA-94F3-3B05DD703F63}"/>
                </a:ext>
              </a:extLst>
            </p:cNvPr>
            <p:cNvSpPr/>
            <p:nvPr/>
          </p:nvSpPr>
          <p:spPr>
            <a:xfrm>
              <a:off x="544022" y="1501647"/>
              <a:ext cx="3881330" cy="255454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chemeClr val="tx1"/>
                  </a:solidFill>
                  <a:effectLst/>
                  <a:uLnTx/>
                  <a:uFillTx/>
                  <a:latin typeface="Montserrat SemiBold" pitchFamily="2" charset="-52"/>
                  <a:ea typeface="Montserrat" charset="0"/>
                  <a:cs typeface="Montserrat" charset="0"/>
                </a:rPr>
                <a:t>JUMPSTART DEMO: MODEL TRAINING</a:t>
              </a:r>
            </a:p>
          </p:txBody>
        </p:sp>
        <p:cxnSp>
          <p:nvCxnSpPr>
            <p:cNvPr id="5" name="Прямая соединительная линия 4"/>
            <p:cNvCxnSpPr/>
            <p:nvPr/>
          </p:nvCxnSpPr>
          <p:spPr>
            <a:xfrm>
              <a:off x="623924" y="4242637"/>
              <a:ext cx="4505498" cy="0"/>
            </a:xfrm>
            <a:prstGeom prst="line">
              <a:avLst/>
            </a:prstGeom>
            <a:ln w="19050">
              <a:solidFill>
                <a:srgbClr val="F39622"/>
              </a:solidFill>
            </a:ln>
          </p:spPr>
          <p:style>
            <a:lnRef idx="1">
              <a:schemeClr val="accent1"/>
            </a:lnRef>
            <a:fillRef idx="0">
              <a:schemeClr val="accent1"/>
            </a:fillRef>
            <a:effectRef idx="0">
              <a:schemeClr val="accent1"/>
            </a:effectRef>
            <a:fontRef idx="minor">
              <a:schemeClr val="tx1"/>
            </a:fontRef>
          </p:style>
        </p:cxnSp>
      </p:grpSp>
      <p:sp>
        <p:nvSpPr>
          <p:cNvPr id="7" name="Rectangle: Rounded Corners 6">
            <a:extLst>
              <a:ext uri="{FF2B5EF4-FFF2-40B4-BE49-F238E27FC236}">
                <a16:creationId xmlns:a16="http://schemas.microsoft.com/office/drawing/2014/main" id="{0E5460ED-1B0D-4682-853E-EC6297E8C3D0}"/>
              </a:ext>
            </a:extLst>
          </p:cNvPr>
          <p:cNvSpPr/>
          <p:nvPr/>
        </p:nvSpPr>
        <p:spPr>
          <a:xfrm>
            <a:off x="620222" y="5069904"/>
            <a:ext cx="4066078" cy="2286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0" name="Rectangle: Rounded Corners 9">
            <a:extLst>
              <a:ext uri="{FF2B5EF4-FFF2-40B4-BE49-F238E27FC236}">
                <a16:creationId xmlns:a16="http://schemas.microsoft.com/office/drawing/2014/main" id="{A824B192-C5C9-4707-B2B0-059991822E69}"/>
              </a:ext>
            </a:extLst>
          </p:cNvPr>
          <p:cNvSpPr/>
          <p:nvPr/>
        </p:nvSpPr>
        <p:spPr>
          <a:xfrm>
            <a:off x="620222" y="5066908"/>
            <a:ext cx="1222548" cy="228600"/>
          </a:xfrm>
          <a:prstGeom prst="roundRect">
            <a:avLst/>
          </a:prstGeom>
          <a:solidFill>
            <a:srgbClr val="FF9F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9900"/>
              </a:solidFill>
              <a:effectLst/>
              <a:uLnTx/>
              <a:uFillTx/>
              <a:latin typeface="Calibri"/>
              <a:ea typeface="+mn-ea"/>
              <a:cs typeface="+mn-cs"/>
            </a:endParaRPr>
          </a:p>
        </p:txBody>
      </p:sp>
      <p:sp>
        <p:nvSpPr>
          <p:cNvPr id="11" name="TextBox 10">
            <a:extLst>
              <a:ext uri="{FF2B5EF4-FFF2-40B4-BE49-F238E27FC236}">
                <a16:creationId xmlns:a16="http://schemas.microsoft.com/office/drawing/2014/main" id="{723C56CB-7A7A-4F0E-8A4A-6A162998B2D6}"/>
              </a:ext>
            </a:extLst>
          </p:cNvPr>
          <p:cNvSpPr txBox="1"/>
          <p:nvPr/>
        </p:nvSpPr>
        <p:spPr>
          <a:xfrm>
            <a:off x="544022" y="5370497"/>
            <a:ext cx="64318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srgbClr val="FF9F1C"/>
                </a:solidFill>
                <a:effectLst/>
                <a:uLnTx/>
                <a:uFillTx/>
                <a:latin typeface="Calibri"/>
                <a:ea typeface="+mn-ea"/>
                <a:cs typeface="+mn-cs"/>
              </a:rPr>
              <a:t>EASY</a:t>
            </a:r>
            <a:endParaRPr kumimoji="0" lang="en-US" sz="1800" b="0" i="0" u="none" strike="noStrike" kern="1200" cap="none" spc="0" normalizeH="0" baseline="0" noProof="0" dirty="0">
              <a:ln>
                <a:noFill/>
              </a:ln>
              <a:solidFill>
                <a:srgbClr val="FF9F1C"/>
              </a:solidFill>
              <a:effectLst/>
              <a:uLnTx/>
              <a:uFillTx/>
              <a:latin typeface="Calibri"/>
              <a:ea typeface="+mn-ea"/>
              <a:cs typeface="+mn-cs"/>
            </a:endParaRPr>
          </a:p>
        </p:txBody>
      </p:sp>
      <p:sp>
        <p:nvSpPr>
          <p:cNvPr id="12" name="TextBox 11">
            <a:extLst>
              <a:ext uri="{FF2B5EF4-FFF2-40B4-BE49-F238E27FC236}">
                <a16:creationId xmlns:a16="http://schemas.microsoft.com/office/drawing/2014/main" id="{14F24877-C482-4F61-9BA7-69E9D02CC79C}"/>
              </a:ext>
            </a:extLst>
          </p:cNvPr>
          <p:cNvSpPr txBox="1"/>
          <p:nvPr/>
        </p:nvSpPr>
        <p:spPr>
          <a:xfrm>
            <a:off x="3534872" y="5370497"/>
            <a:ext cx="123873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srgbClr val="FF9F1C"/>
                </a:solidFill>
                <a:effectLst/>
                <a:uLnTx/>
                <a:uFillTx/>
                <a:latin typeface="Calibri"/>
                <a:ea typeface="+mn-ea"/>
                <a:cs typeface="+mn-cs"/>
              </a:rPr>
              <a:t>ADVANCED</a:t>
            </a:r>
            <a:endParaRPr kumimoji="0" lang="en-US" sz="1800" b="0" i="0" u="none" strike="noStrike" kern="1200" cap="none" spc="0" normalizeH="0" baseline="0" noProof="0" dirty="0">
              <a:ln>
                <a:noFill/>
              </a:ln>
              <a:solidFill>
                <a:srgbClr val="FF9F1C"/>
              </a:solidFill>
              <a:effectLst/>
              <a:uLnTx/>
              <a:uFillTx/>
              <a:latin typeface="Calibri"/>
              <a:ea typeface="+mn-ea"/>
              <a:cs typeface="+mn-cs"/>
            </a:endParaRPr>
          </a:p>
        </p:txBody>
      </p:sp>
      <p:sp>
        <p:nvSpPr>
          <p:cNvPr id="13" name="Isosceles Triangle 12">
            <a:extLst>
              <a:ext uri="{FF2B5EF4-FFF2-40B4-BE49-F238E27FC236}">
                <a16:creationId xmlns:a16="http://schemas.microsoft.com/office/drawing/2014/main" id="{176D5DA7-D9D1-4C8C-97F2-D4E9CF8E1F7C}"/>
              </a:ext>
            </a:extLst>
          </p:cNvPr>
          <p:cNvSpPr/>
          <p:nvPr/>
        </p:nvSpPr>
        <p:spPr>
          <a:xfrm>
            <a:off x="1690370" y="5370497"/>
            <a:ext cx="304800" cy="228600"/>
          </a:xfrm>
          <a:prstGeom prst="triangle">
            <a:avLst/>
          </a:prstGeom>
          <a:solidFill>
            <a:srgbClr val="FF9F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pic>
        <p:nvPicPr>
          <p:cNvPr id="15" name="Picture 14">
            <a:extLst>
              <a:ext uri="{FF2B5EF4-FFF2-40B4-BE49-F238E27FC236}">
                <a16:creationId xmlns:a16="http://schemas.microsoft.com/office/drawing/2014/main" id="{B0134924-7BC2-4DC7-8CF8-C38C80779717}"/>
              </a:ext>
            </a:extLst>
          </p:cNvPr>
          <p:cNvPicPr>
            <a:picLocks noChangeAspect="1"/>
          </p:cNvPicPr>
          <p:nvPr/>
        </p:nvPicPr>
        <p:blipFill>
          <a:blip r:embed="rId2"/>
          <a:stretch>
            <a:fillRect/>
          </a:stretch>
        </p:blipFill>
        <p:spPr>
          <a:xfrm>
            <a:off x="7117081" y="-1"/>
            <a:ext cx="5074919" cy="6857999"/>
          </a:xfrm>
          <a:prstGeom prst="rect">
            <a:avLst/>
          </a:prstGeom>
        </p:spPr>
      </p:pic>
    </p:spTree>
    <p:extLst>
      <p:ext uri="{BB962C8B-B14F-4D97-AF65-F5344CB8AC3E}">
        <p14:creationId xmlns:p14="http://schemas.microsoft.com/office/powerpoint/2010/main" val="15514393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Прямоугольник 11">
            <a:extLst>
              <a:ext uri="{FF2B5EF4-FFF2-40B4-BE49-F238E27FC236}">
                <a16:creationId xmlns:a16="http://schemas.microsoft.com/office/drawing/2014/main" id="{9420DDB7-F11C-459F-A5B9-761CD9F03F7F}"/>
              </a:ext>
            </a:extLst>
          </p:cNvPr>
          <p:cNvSpPr/>
          <p:nvPr/>
        </p:nvSpPr>
        <p:spPr>
          <a:xfrm>
            <a:off x="661578" y="2695373"/>
            <a:ext cx="7539447" cy="702244"/>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br>
              <a:rPr kumimoji="0" lang="en-CA" sz="1400" b="1" i="0" u="none" strike="noStrike" kern="1200" cap="none" spc="0" normalizeH="0" baseline="0" noProof="0" dirty="0">
                <a:ln>
                  <a:noFill/>
                </a:ln>
                <a:solidFill>
                  <a:prstClr val="black"/>
                </a:solidFill>
                <a:effectLst/>
                <a:uLnTx/>
                <a:uFillTx/>
                <a:latin typeface="Montserrat" charset="0"/>
                <a:ea typeface="Montserrat" charset="0"/>
                <a:cs typeface="Montserrat" charset="0"/>
              </a:rPr>
            </a:br>
            <a:endParaRPr kumimoji="0" lang="en-CA" sz="1400" b="1" i="0" u="none" strike="noStrike" kern="1200" cap="none" spc="0" normalizeH="0" baseline="0" noProof="0" dirty="0">
              <a:ln>
                <a:noFill/>
              </a:ln>
              <a:solidFill>
                <a:prstClr val="black"/>
              </a:solidFill>
              <a:effectLst/>
              <a:uLnTx/>
              <a:uFillTx/>
              <a:latin typeface="Montserrat" charset="0"/>
              <a:ea typeface="Montserrat" charset="0"/>
              <a:cs typeface="Montserrat" charset="0"/>
            </a:endParaRPr>
          </a:p>
        </p:txBody>
      </p:sp>
      <p:sp>
        <p:nvSpPr>
          <p:cNvPr id="7" name="Title 1">
            <a:extLst>
              <a:ext uri="{FF2B5EF4-FFF2-40B4-BE49-F238E27FC236}">
                <a16:creationId xmlns:a16="http://schemas.microsoft.com/office/drawing/2014/main" id="{0041A389-5846-4DA9-AD15-B3B7581E108B}"/>
              </a:ext>
            </a:extLst>
          </p:cNvPr>
          <p:cNvSpPr txBox="1">
            <a:spLocks/>
          </p:cNvSpPr>
          <p:nvPr/>
        </p:nvSpPr>
        <p:spPr>
          <a:xfrm>
            <a:off x="152400" y="273160"/>
            <a:ext cx="10349952" cy="523220"/>
          </a:xfrm>
          <a:prstGeom prst="rect">
            <a:avLst/>
          </a:prstGeom>
        </p:spPr>
        <p:txBody>
          <a:bodyPr wrap="square">
            <a:spAutoFit/>
          </a:bodyPr>
          <a:lstStyle>
            <a:defPPr>
              <a:defRPr lang="en-US"/>
            </a:defPPr>
            <a:lvl1pPr>
              <a:defRPr sz="2800" b="1">
                <a:solidFill>
                  <a:srgbClr val="0054A7"/>
                </a:solidFill>
                <a:latin typeface="Montserrat" charset="0"/>
              </a:defRPr>
            </a:lvl1pPr>
          </a:lstStyle>
          <a:p>
            <a:r>
              <a:rPr lang="en-CA" dirty="0">
                <a:solidFill>
                  <a:srgbClr val="FF9900"/>
                </a:solidFill>
              </a:rPr>
              <a:t>JUMP START DEMO</a:t>
            </a:r>
          </a:p>
        </p:txBody>
      </p:sp>
      <p:sp>
        <p:nvSpPr>
          <p:cNvPr id="13" name="TextBox 12">
            <a:extLst>
              <a:ext uri="{FF2B5EF4-FFF2-40B4-BE49-F238E27FC236}">
                <a16:creationId xmlns:a16="http://schemas.microsoft.com/office/drawing/2014/main" id="{77E49157-0394-4791-92A0-16AFBFE7600A}"/>
              </a:ext>
            </a:extLst>
          </p:cNvPr>
          <p:cNvSpPr txBox="1"/>
          <p:nvPr/>
        </p:nvSpPr>
        <p:spPr>
          <a:xfrm>
            <a:off x="4080379" y="6079215"/>
            <a:ext cx="6100762" cy="584775"/>
          </a:xfrm>
          <a:prstGeom prst="rect">
            <a:avLst/>
          </a:prstGeom>
          <a:noFill/>
        </p:spPr>
        <p:txBody>
          <a:bodyPr wrap="square">
            <a:spAutoFit/>
          </a:bodyPr>
          <a:lstStyle/>
          <a:p>
            <a:r>
              <a:rPr lang="en-CA" sz="1600" dirty="0">
                <a:solidFill>
                  <a:schemeClr val="bg1"/>
                </a:solidFill>
              </a:rPr>
              <a:t>Image Source: </a:t>
            </a:r>
            <a:r>
              <a:rPr lang="en-CA" sz="1600" dirty="0">
                <a:solidFill>
                  <a:schemeClr val="bg1"/>
                </a:solidFill>
                <a:hlinkClick r:id="rId2">
                  <a:extLst>
                    <a:ext uri="{A12FA001-AC4F-418D-AE19-62706E023703}">
                      <ahyp:hlinkClr xmlns:ahyp="http://schemas.microsoft.com/office/drawing/2018/hyperlinkcolor" val="tx"/>
                    </a:ext>
                  </a:extLst>
                </a:hlinkClick>
              </a:rPr>
              <a:t>https://www.flickr.com/photos/pasa/6757993805</a:t>
            </a:r>
            <a:endParaRPr lang="en-CA" sz="1600" dirty="0">
              <a:solidFill>
                <a:schemeClr val="bg1"/>
              </a:solidFill>
            </a:endParaRPr>
          </a:p>
          <a:p>
            <a:r>
              <a:rPr lang="en-CA" sz="1600" dirty="0">
                <a:solidFill>
                  <a:schemeClr val="bg1"/>
                </a:solidFill>
              </a:rPr>
              <a:t>Dataset Source: </a:t>
            </a:r>
            <a:r>
              <a:rPr lang="en-CA" sz="1600" dirty="0">
                <a:solidFill>
                  <a:schemeClr val="bg1"/>
                </a:solidFill>
                <a:hlinkClick r:id="rId3">
                  <a:extLst>
                    <a:ext uri="{A12FA001-AC4F-418D-AE19-62706E023703}">
                      <ahyp:hlinkClr xmlns:ahyp="http://schemas.microsoft.com/office/drawing/2018/hyperlinkcolor" val="tx"/>
                    </a:ext>
                  </a:extLst>
                </a:hlinkClick>
              </a:rPr>
              <a:t>https://www.kaggle.com/ljanjughazyan/cars1</a:t>
            </a:r>
            <a:endParaRPr lang="en-CA" sz="1600" dirty="0">
              <a:solidFill>
                <a:schemeClr val="bg1"/>
              </a:solidFill>
            </a:endParaRPr>
          </a:p>
        </p:txBody>
      </p:sp>
      <p:sp>
        <p:nvSpPr>
          <p:cNvPr id="12" name="TextBox 11">
            <a:extLst>
              <a:ext uri="{FF2B5EF4-FFF2-40B4-BE49-F238E27FC236}">
                <a16:creationId xmlns:a16="http://schemas.microsoft.com/office/drawing/2014/main" id="{85063C12-3E88-4833-B53F-CF58A602DA2D}"/>
              </a:ext>
            </a:extLst>
          </p:cNvPr>
          <p:cNvSpPr txBox="1"/>
          <p:nvPr/>
        </p:nvSpPr>
        <p:spPr>
          <a:xfrm>
            <a:off x="1172366" y="936730"/>
            <a:ext cx="8239146" cy="400110"/>
          </a:xfrm>
          <a:prstGeom prst="rect">
            <a:avLst/>
          </a:prstGeom>
        </p:spPr>
        <p:txBody>
          <a:bodyPr wrap="square">
            <a:spAutoFit/>
          </a:bodyPr>
          <a:lstStyle>
            <a:defPPr marR="0" lvl="0" algn="l" rtl="0">
              <a:lnSpc>
                <a:spcPct val="100000"/>
              </a:lnSpc>
              <a:spcBef>
                <a:spcPts val="0"/>
              </a:spcBef>
              <a:spcAft>
                <a:spcPts val="0"/>
              </a:spcAft>
              <a:defRPr/>
            </a:defPPr>
            <a:lvl1pPr marL="285750" indent="-285750">
              <a:buFont typeface="Arial" panose="020B0604020202020204" pitchFamily="34" charset="0"/>
              <a:buChar char="•"/>
              <a:defRPr sz="2000">
                <a:solidFill>
                  <a:srgbClr val="FF9900"/>
                </a:solidFill>
                <a:latin typeface="Montserrat" charset="0"/>
              </a:defRPr>
            </a:lvl1pPr>
          </a:lstStyle>
          <a:p>
            <a:pPr marL="0" indent="0" algn="ctr">
              <a:buNone/>
            </a:pPr>
            <a:r>
              <a:rPr lang="en-US" dirty="0"/>
              <a:t>TRAINING PROCESS HAS JUST STARTED!</a:t>
            </a:r>
          </a:p>
        </p:txBody>
      </p:sp>
      <p:pic>
        <p:nvPicPr>
          <p:cNvPr id="4" name="Picture 3">
            <a:extLst>
              <a:ext uri="{FF2B5EF4-FFF2-40B4-BE49-F238E27FC236}">
                <a16:creationId xmlns:a16="http://schemas.microsoft.com/office/drawing/2014/main" id="{8DFC522E-5670-44CB-AED3-3B9EB1E219D7}"/>
              </a:ext>
            </a:extLst>
          </p:cNvPr>
          <p:cNvPicPr>
            <a:picLocks noChangeAspect="1"/>
          </p:cNvPicPr>
          <p:nvPr/>
        </p:nvPicPr>
        <p:blipFill>
          <a:blip r:embed="rId4"/>
          <a:stretch>
            <a:fillRect/>
          </a:stretch>
        </p:blipFill>
        <p:spPr>
          <a:xfrm>
            <a:off x="960955" y="1722590"/>
            <a:ext cx="9541397" cy="4524399"/>
          </a:xfrm>
          <a:prstGeom prst="rect">
            <a:avLst/>
          </a:prstGeom>
        </p:spPr>
      </p:pic>
    </p:spTree>
    <p:extLst>
      <p:ext uri="{BB962C8B-B14F-4D97-AF65-F5344CB8AC3E}">
        <p14:creationId xmlns:p14="http://schemas.microsoft.com/office/powerpoint/2010/main" val="29203752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Прямоугольник 11">
            <a:extLst>
              <a:ext uri="{FF2B5EF4-FFF2-40B4-BE49-F238E27FC236}">
                <a16:creationId xmlns:a16="http://schemas.microsoft.com/office/drawing/2014/main" id="{9420DDB7-F11C-459F-A5B9-761CD9F03F7F}"/>
              </a:ext>
            </a:extLst>
          </p:cNvPr>
          <p:cNvSpPr/>
          <p:nvPr/>
        </p:nvSpPr>
        <p:spPr>
          <a:xfrm>
            <a:off x="661578" y="2695373"/>
            <a:ext cx="7539447" cy="702244"/>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br>
              <a:rPr kumimoji="0" lang="en-CA" sz="1400" b="1" i="0" u="none" strike="noStrike" kern="1200" cap="none" spc="0" normalizeH="0" baseline="0" noProof="0" dirty="0">
                <a:ln>
                  <a:noFill/>
                </a:ln>
                <a:solidFill>
                  <a:prstClr val="black"/>
                </a:solidFill>
                <a:effectLst/>
                <a:uLnTx/>
                <a:uFillTx/>
                <a:latin typeface="Montserrat" charset="0"/>
                <a:ea typeface="Montserrat" charset="0"/>
                <a:cs typeface="Montserrat" charset="0"/>
              </a:rPr>
            </a:br>
            <a:endParaRPr kumimoji="0" lang="en-CA" sz="1400" b="1" i="0" u="none" strike="noStrike" kern="1200" cap="none" spc="0" normalizeH="0" baseline="0" noProof="0" dirty="0">
              <a:ln>
                <a:noFill/>
              </a:ln>
              <a:solidFill>
                <a:prstClr val="black"/>
              </a:solidFill>
              <a:effectLst/>
              <a:uLnTx/>
              <a:uFillTx/>
              <a:latin typeface="Montserrat" charset="0"/>
              <a:ea typeface="Montserrat" charset="0"/>
              <a:cs typeface="Montserrat" charset="0"/>
            </a:endParaRPr>
          </a:p>
        </p:txBody>
      </p:sp>
      <p:sp>
        <p:nvSpPr>
          <p:cNvPr id="7" name="Title 1">
            <a:extLst>
              <a:ext uri="{FF2B5EF4-FFF2-40B4-BE49-F238E27FC236}">
                <a16:creationId xmlns:a16="http://schemas.microsoft.com/office/drawing/2014/main" id="{0041A389-5846-4DA9-AD15-B3B7581E108B}"/>
              </a:ext>
            </a:extLst>
          </p:cNvPr>
          <p:cNvSpPr txBox="1">
            <a:spLocks/>
          </p:cNvSpPr>
          <p:nvPr/>
        </p:nvSpPr>
        <p:spPr>
          <a:xfrm>
            <a:off x="152400" y="273160"/>
            <a:ext cx="10349952" cy="523220"/>
          </a:xfrm>
          <a:prstGeom prst="rect">
            <a:avLst/>
          </a:prstGeom>
        </p:spPr>
        <p:txBody>
          <a:bodyPr wrap="square">
            <a:spAutoFit/>
          </a:bodyPr>
          <a:lstStyle>
            <a:defPPr>
              <a:defRPr lang="en-US"/>
            </a:defPPr>
            <a:lvl1pPr>
              <a:defRPr sz="2800" b="1">
                <a:solidFill>
                  <a:srgbClr val="0054A7"/>
                </a:solidFill>
                <a:latin typeface="Montserrat" charset="0"/>
              </a:defRPr>
            </a:lvl1pPr>
          </a:lstStyle>
          <a:p>
            <a:r>
              <a:rPr lang="en-CA" dirty="0">
                <a:solidFill>
                  <a:srgbClr val="FF9900"/>
                </a:solidFill>
              </a:rPr>
              <a:t>JUMP START DEMO</a:t>
            </a:r>
          </a:p>
        </p:txBody>
      </p:sp>
      <p:sp>
        <p:nvSpPr>
          <p:cNvPr id="13" name="TextBox 12">
            <a:extLst>
              <a:ext uri="{FF2B5EF4-FFF2-40B4-BE49-F238E27FC236}">
                <a16:creationId xmlns:a16="http://schemas.microsoft.com/office/drawing/2014/main" id="{77E49157-0394-4791-92A0-16AFBFE7600A}"/>
              </a:ext>
            </a:extLst>
          </p:cNvPr>
          <p:cNvSpPr txBox="1"/>
          <p:nvPr/>
        </p:nvSpPr>
        <p:spPr>
          <a:xfrm>
            <a:off x="4080379" y="6079215"/>
            <a:ext cx="6100762" cy="584775"/>
          </a:xfrm>
          <a:prstGeom prst="rect">
            <a:avLst/>
          </a:prstGeom>
          <a:noFill/>
        </p:spPr>
        <p:txBody>
          <a:bodyPr wrap="square">
            <a:spAutoFit/>
          </a:bodyPr>
          <a:lstStyle/>
          <a:p>
            <a:r>
              <a:rPr lang="en-CA" sz="1600" dirty="0">
                <a:solidFill>
                  <a:schemeClr val="bg1"/>
                </a:solidFill>
              </a:rPr>
              <a:t>Image Source: </a:t>
            </a:r>
            <a:r>
              <a:rPr lang="en-CA" sz="1600" dirty="0">
                <a:solidFill>
                  <a:schemeClr val="bg1"/>
                </a:solidFill>
                <a:hlinkClick r:id="rId2">
                  <a:extLst>
                    <a:ext uri="{A12FA001-AC4F-418D-AE19-62706E023703}">
                      <ahyp:hlinkClr xmlns:ahyp="http://schemas.microsoft.com/office/drawing/2018/hyperlinkcolor" val="tx"/>
                    </a:ext>
                  </a:extLst>
                </a:hlinkClick>
              </a:rPr>
              <a:t>https://www.flickr.com/photos/pasa/6757993805</a:t>
            </a:r>
            <a:endParaRPr lang="en-CA" sz="1600" dirty="0">
              <a:solidFill>
                <a:schemeClr val="bg1"/>
              </a:solidFill>
            </a:endParaRPr>
          </a:p>
          <a:p>
            <a:r>
              <a:rPr lang="en-CA" sz="1600" dirty="0">
                <a:solidFill>
                  <a:schemeClr val="bg1"/>
                </a:solidFill>
              </a:rPr>
              <a:t>Dataset Source: </a:t>
            </a:r>
            <a:r>
              <a:rPr lang="en-CA" sz="1600" dirty="0">
                <a:solidFill>
                  <a:schemeClr val="bg1"/>
                </a:solidFill>
                <a:hlinkClick r:id="rId3">
                  <a:extLst>
                    <a:ext uri="{A12FA001-AC4F-418D-AE19-62706E023703}">
                      <ahyp:hlinkClr xmlns:ahyp="http://schemas.microsoft.com/office/drawing/2018/hyperlinkcolor" val="tx"/>
                    </a:ext>
                  </a:extLst>
                </a:hlinkClick>
              </a:rPr>
              <a:t>https://www.kaggle.com/ljanjughazyan/cars1</a:t>
            </a:r>
            <a:endParaRPr lang="en-CA" sz="1600" dirty="0">
              <a:solidFill>
                <a:schemeClr val="bg1"/>
              </a:solidFill>
            </a:endParaRPr>
          </a:p>
        </p:txBody>
      </p:sp>
      <p:sp>
        <p:nvSpPr>
          <p:cNvPr id="12" name="TextBox 11">
            <a:extLst>
              <a:ext uri="{FF2B5EF4-FFF2-40B4-BE49-F238E27FC236}">
                <a16:creationId xmlns:a16="http://schemas.microsoft.com/office/drawing/2014/main" id="{85063C12-3E88-4833-B53F-CF58A602DA2D}"/>
              </a:ext>
            </a:extLst>
          </p:cNvPr>
          <p:cNvSpPr txBox="1"/>
          <p:nvPr/>
        </p:nvSpPr>
        <p:spPr>
          <a:xfrm>
            <a:off x="2242187" y="877553"/>
            <a:ext cx="6872039" cy="707886"/>
          </a:xfrm>
          <a:prstGeom prst="rect">
            <a:avLst/>
          </a:prstGeom>
        </p:spPr>
        <p:txBody>
          <a:bodyPr wrap="square">
            <a:spAutoFit/>
          </a:bodyPr>
          <a:lstStyle>
            <a:defPPr marR="0" lvl="0" algn="l" rtl="0">
              <a:lnSpc>
                <a:spcPct val="100000"/>
              </a:lnSpc>
              <a:spcBef>
                <a:spcPts val="0"/>
              </a:spcBef>
              <a:spcAft>
                <a:spcPts val="0"/>
              </a:spcAft>
              <a:defRPr/>
            </a:defPPr>
            <a:lvl1pPr marL="285750" indent="-285750">
              <a:buFont typeface="Arial" panose="020B0604020202020204" pitchFamily="34" charset="0"/>
              <a:buChar char="•"/>
              <a:defRPr sz="2000">
                <a:solidFill>
                  <a:srgbClr val="FF9900"/>
                </a:solidFill>
                <a:latin typeface="Montserrat" charset="0"/>
              </a:defRPr>
            </a:lvl1pPr>
          </a:lstStyle>
          <a:p>
            <a:pPr marL="0" indent="0" algn="ctr">
              <a:buNone/>
            </a:pPr>
            <a:r>
              <a:rPr lang="en-US" dirty="0"/>
              <a:t>YOU CAN VIEW THE HYPERPARAMETERS AND INSTANCE SETTINGS </a:t>
            </a:r>
          </a:p>
        </p:txBody>
      </p:sp>
      <p:pic>
        <p:nvPicPr>
          <p:cNvPr id="3" name="Picture 2">
            <a:extLst>
              <a:ext uri="{FF2B5EF4-FFF2-40B4-BE49-F238E27FC236}">
                <a16:creationId xmlns:a16="http://schemas.microsoft.com/office/drawing/2014/main" id="{60518376-8048-4E21-813F-49C1F5AC8944}"/>
              </a:ext>
            </a:extLst>
          </p:cNvPr>
          <p:cNvPicPr>
            <a:picLocks noChangeAspect="1"/>
          </p:cNvPicPr>
          <p:nvPr/>
        </p:nvPicPr>
        <p:blipFill>
          <a:blip r:embed="rId4"/>
          <a:stretch>
            <a:fillRect/>
          </a:stretch>
        </p:blipFill>
        <p:spPr>
          <a:xfrm>
            <a:off x="1142627" y="1574684"/>
            <a:ext cx="9071160" cy="4914246"/>
          </a:xfrm>
          <a:prstGeom prst="rect">
            <a:avLst/>
          </a:prstGeom>
        </p:spPr>
      </p:pic>
    </p:spTree>
    <p:extLst>
      <p:ext uri="{BB962C8B-B14F-4D97-AF65-F5344CB8AC3E}">
        <p14:creationId xmlns:p14="http://schemas.microsoft.com/office/powerpoint/2010/main" val="22560515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Прямоугольник 11">
            <a:extLst>
              <a:ext uri="{FF2B5EF4-FFF2-40B4-BE49-F238E27FC236}">
                <a16:creationId xmlns:a16="http://schemas.microsoft.com/office/drawing/2014/main" id="{9420DDB7-F11C-459F-A5B9-761CD9F03F7F}"/>
              </a:ext>
            </a:extLst>
          </p:cNvPr>
          <p:cNvSpPr/>
          <p:nvPr/>
        </p:nvSpPr>
        <p:spPr>
          <a:xfrm>
            <a:off x="661578" y="2695373"/>
            <a:ext cx="7539447" cy="702244"/>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br>
              <a:rPr kumimoji="0" lang="en-CA" sz="1400" b="1" i="0" u="none" strike="noStrike" kern="1200" cap="none" spc="0" normalizeH="0" baseline="0" noProof="0" dirty="0">
                <a:ln>
                  <a:noFill/>
                </a:ln>
                <a:solidFill>
                  <a:prstClr val="black"/>
                </a:solidFill>
                <a:effectLst/>
                <a:uLnTx/>
                <a:uFillTx/>
                <a:latin typeface="Montserrat" charset="0"/>
                <a:ea typeface="Montserrat" charset="0"/>
                <a:cs typeface="Montserrat" charset="0"/>
              </a:rPr>
            </a:br>
            <a:endParaRPr kumimoji="0" lang="en-CA" sz="1400" b="1" i="0" u="none" strike="noStrike" kern="1200" cap="none" spc="0" normalizeH="0" baseline="0" noProof="0" dirty="0">
              <a:ln>
                <a:noFill/>
              </a:ln>
              <a:solidFill>
                <a:prstClr val="black"/>
              </a:solidFill>
              <a:effectLst/>
              <a:uLnTx/>
              <a:uFillTx/>
              <a:latin typeface="Montserrat" charset="0"/>
              <a:ea typeface="Montserrat" charset="0"/>
              <a:cs typeface="Montserrat" charset="0"/>
            </a:endParaRPr>
          </a:p>
        </p:txBody>
      </p:sp>
      <p:sp>
        <p:nvSpPr>
          <p:cNvPr id="7" name="Title 1">
            <a:extLst>
              <a:ext uri="{FF2B5EF4-FFF2-40B4-BE49-F238E27FC236}">
                <a16:creationId xmlns:a16="http://schemas.microsoft.com/office/drawing/2014/main" id="{0041A389-5846-4DA9-AD15-B3B7581E108B}"/>
              </a:ext>
            </a:extLst>
          </p:cNvPr>
          <p:cNvSpPr txBox="1">
            <a:spLocks/>
          </p:cNvSpPr>
          <p:nvPr/>
        </p:nvSpPr>
        <p:spPr>
          <a:xfrm>
            <a:off x="152400" y="273160"/>
            <a:ext cx="10349952" cy="523220"/>
          </a:xfrm>
          <a:prstGeom prst="rect">
            <a:avLst/>
          </a:prstGeom>
        </p:spPr>
        <p:txBody>
          <a:bodyPr wrap="square">
            <a:spAutoFit/>
          </a:bodyPr>
          <a:lstStyle>
            <a:defPPr>
              <a:defRPr lang="en-US"/>
            </a:defPPr>
            <a:lvl1pPr>
              <a:defRPr sz="2800" b="1">
                <a:solidFill>
                  <a:srgbClr val="0054A7"/>
                </a:solidFill>
                <a:latin typeface="Montserrat" charset="0"/>
              </a:defRPr>
            </a:lvl1pPr>
          </a:lstStyle>
          <a:p>
            <a:r>
              <a:rPr lang="en-CA" dirty="0">
                <a:solidFill>
                  <a:srgbClr val="FF9900"/>
                </a:solidFill>
              </a:rPr>
              <a:t>JUMP START DEMO</a:t>
            </a:r>
          </a:p>
        </p:txBody>
      </p:sp>
      <p:sp>
        <p:nvSpPr>
          <p:cNvPr id="13" name="TextBox 12">
            <a:extLst>
              <a:ext uri="{FF2B5EF4-FFF2-40B4-BE49-F238E27FC236}">
                <a16:creationId xmlns:a16="http://schemas.microsoft.com/office/drawing/2014/main" id="{77E49157-0394-4791-92A0-16AFBFE7600A}"/>
              </a:ext>
            </a:extLst>
          </p:cNvPr>
          <p:cNvSpPr txBox="1"/>
          <p:nvPr/>
        </p:nvSpPr>
        <p:spPr>
          <a:xfrm>
            <a:off x="4080379" y="6079215"/>
            <a:ext cx="6100762" cy="584775"/>
          </a:xfrm>
          <a:prstGeom prst="rect">
            <a:avLst/>
          </a:prstGeom>
          <a:noFill/>
        </p:spPr>
        <p:txBody>
          <a:bodyPr wrap="square">
            <a:spAutoFit/>
          </a:bodyPr>
          <a:lstStyle/>
          <a:p>
            <a:r>
              <a:rPr lang="en-CA" sz="1600" dirty="0">
                <a:solidFill>
                  <a:schemeClr val="bg1"/>
                </a:solidFill>
              </a:rPr>
              <a:t>Image Source: </a:t>
            </a:r>
            <a:r>
              <a:rPr lang="en-CA" sz="1600" dirty="0">
                <a:solidFill>
                  <a:schemeClr val="bg1"/>
                </a:solidFill>
                <a:hlinkClick r:id="rId2">
                  <a:extLst>
                    <a:ext uri="{A12FA001-AC4F-418D-AE19-62706E023703}">
                      <ahyp:hlinkClr xmlns:ahyp="http://schemas.microsoft.com/office/drawing/2018/hyperlinkcolor" val="tx"/>
                    </a:ext>
                  </a:extLst>
                </a:hlinkClick>
              </a:rPr>
              <a:t>https://www.flickr.com/photos/pasa/6757993805</a:t>
            </a:r>
            <a:endParaRPr lang="en-CA" sz="1600" dirty="0">
              <a:solidFill>
                <a:schemeClr val="bg1"/>
              </a:solidFill>
            </a:endParaRPr>
          </a:p>
          <a:p>
            <a:r>
              <a:rPr lang="en-CA" sz="1600" dirty="0">
                <a:solidFill>
                  <a:schemeClr val="bg1"/>
                </a:solidFill>
              </a:rPr>
              <a:t>Dataset Source: </a:t>
            </a:r>
            <a:r>
              <a:rPr lang="en-CA" sz="1600" dirty="0">
                <a:solidFill>
                  <a:schemeClr val="bg1"/>
                </a:solidFill>
                <a:hlinkClick r:id="rId3">
                  <a:extLst>
                    <a:ext uri="{A12FA001-AC4F-418D-AE19-62706E023703}">
                      <ahyp:hlinkClr xmlns:ahyp="http://schemas.microsoft.com/office/drawing/2018/hyperlinkcolor" val="tx"/>
                    </a:ext>
                  </a:extLst>
                </a:hlinkClick>
              </a:rPr>
              <a:t>https://www.kaggle.com/ljanjughazyan/cars1</a:t>
            </a:r>
            <a:endParaRPr lang="en-CA" sz="1600" dirty="0">
              <a:solidFill>
                <a:schemeClr val="bg1"/>
              </a:solidFill>
            </a:endParaRPr>
          </a:p>
        </p:txBody>
      </p:sp>
      <p:sp>
        <p:nvSpPr>
          <p:cNvPr id="12" name="TextBox 11">
            <a:extLst>
              <a:ext uri="{FF2B5EF4-FFF2-40B4-BE49-F238E27FC236}">
                <a16:creationId xmlns:a16="http://schemas.microsoft.com/office/drawing/2014/main" id="{85063C12-3E88-4833-B53F-CF58A602DA2D}"/>
              </a:ext>
            </a:extLst>
          </p:cNvPr>
          <p:cNvSpPr txBox="1"/>
          <p:nvPr/>
        </p:nvSpPr>
        <p:spPr>
          <a:xfrm>
            <a:off x="1172366" y="936730"/>
            <a:ext cx="8239146" cy="400110"/>
          </a:xfrm>
          <a:prstGeom prst="rect">
            <a:avLst/>
          </a:prstGeom>
        </p:spPr>
        <p:txBody>
          <a:bodyPr wrap="square">
            <a:spAutoFit/>
          </a:bodyPr>
          <a:lstStyle>
            <a:defPPr marR="0" lvl="0" algn="l" rtl="0">
              <a:lnSpc>
                <a:spcPct val="100000"/>
              </a:lnSpc>
              <a:spcBef>
                <a:spcPts val="0"/>
              </a:spcBef>
              <a:spcAft>
                <a:spcPts val="0"/>
              </a:spcAft>
              <a:defRPr/>
            </a:defPPr>
            <a:lvl1pPr marL="285750" indent="-285750">
              <a:buFont typeface="Arial" panose="020B0604020202020204" pitchFamily="34" charset="0"/>
              <a:buChar char="•"/>
              <a:defRPr sz="2000">
                <a:solidFill>
                  <a:srgbClr val="FF9900"/>
                </a:solidFill>
                <a:latin typeface="Montserrat" charset="0"/>
              </a:defRPr>
            </a:lvl1pPr>
          </a:lstStyle>
          <a:p>
            <a:pPr marL="0" indent="0" algn="ctr">
              <a:buNone/>
            </a:pPr>
            <a:r>
              <a:rPr lang="en-US" dirty="0"/>
              <a:t>TRAINING IS NOW COMPLETE!</a:t>
            </a:r>
          </a:p>
        </p:txBody>
      </p:sp>
      <p:pic>
        <p:nvPicPr>
          <p:cNvPr id="3" name="Picture 2">
            <a:extLst>
              <a:ext uri="{FF2B5EF4-FFF2-40B4-BE49-F238E27FC236}">
                <a16:creationId xmlns:a16="http://schemas.microsoft.com/office/drawing/2014/main" id="{0C18954F-1F80-4CD9-976B-D05EDC173E8F}"/>
              </a:ext>
            </a:extLst>
          </p:cNvPr>
          <p:cNvPicPr>
            <a:picLocks noChangeAspect="1"/>
          </p:cNvPicPr>
          <p:nvPr/>
        </p:nvPicPr>
        <p:blipFill>
          <a:blip r:embed="rId4"/>
          <a:stretch>
            <a:fillRect/>
          </a:stretch>
        </p:blipFill>
        <p:spPr>
          <a:xfrm>
            <a:off x="494203" y="1562571"/>
            <a:ext cx="9992810" cy="4516644"/>
          </a:xfrm>
          <a:prstGeom prst="rect">
            <a:avLst/>
          </a:prstGeom>
        </p:spPr>
      </p:pic>
    </p:spTree>
    <p:extLst>
      <p:ext uri="{BB962C8B-B14F-4D97-AF65-F5344CB8AC3E}">
        <p14:creationId xmlns:p14="http://schemas.microsoft.com/office/powerpoint/2010/main" val="9959632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Группа 8"/>
          <p:cNvGrpSpPr/>
          <p:nvPr/>
        </p:nvGrpSpPr>
        <p:grpSpPr>
          <a:xfrm>
            <a:off x="544021" y="1633727"/>
            <a:ext cx="5440089" cy="3482875"/>
            <a:chOff x="544021" y="1501647"/>
            <a:chExt cx="5440089" cy="3482875"/>
          </a:xfrm>
        </p:grpSpPr>
        <p:sp>
          <p:nvSpPr>
            <p:cNvPr id="4" name="Прямоугольник 3">
              <a:extLst>
                <a:ext uri="{FF2B5EF4-FFF2-40B4-BE49-F238E27FC236}">
                  <a16:creationId xmlns:a16="http://schemas.microsoft.com/office/drawing/2014/main" id="{5EE88138-48BD-46AA-94F3-3B05DD703F63}"/>
                </a:ext>
              </a:extLst>
            </p:cNvPr>
            <p:cNvSpPr/>
            <p:nvPr/>
          </p:nvSpPr>
          <p:spPr>
            <a:xfrm>
              <a:off x="544021" y="1501647"/>
              <a:ext cx="5440089" cy="193899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chemeClr val="tx1"/>
                  </a:solidFill>
                  <a:effectLst/>
                  <a:uLnTx/>
                  <a:uFillTx/>
                  <a:latin typeface="Montserrat SemiBold" pitchFamily="2" charset="-52"/>
                  <a:ea typeface="Montserrat" charset="0"/>
                  <a:cs typeface="Montserrat" charset="0"/>
                </a:rPr>
                <a:t>JUMPSTART DEMO: </a:t>
              </a:r>
              <a:r>
                <a:rPr lang="en-US" sz="4000" kern="1200" dirty="0">
                  <a:solidFill>
                    <a:schemeClr val="tx1"/>
                  </a:solidFill>
                  <a:latin typeface="Montserrat SemiBold" pitchFamily="2" charset="-52"/>
                  <a:ea typeface="Montserrat" charset="0"/>
                  <a:cs typeface="Montserrat" charset="0"/>
                </a:rPr>
                <a:t>ENDPOINT</a:t>
              </a:r>
              <a:r>
                <a:rPr kumimoji="0" lang="en-US" sz="4000" b="0" i="0" u="none" strike="noStrike" kern="1200" cap="none" spc="0" normalizeH="0" baseline="0" noProof="0" dirty="0">
                  <a:ln>
                    <a:noFill/>
                  </a:ln>
                  <a:solidFill>
                    <a:schemeClr val="tx1"/>
                  </a:solidFill>
                  <a:effectLst/>
                  <a:uLnTx/>
                  <a:uFillTx/>
                  <a:latin typeface="Montserrat SemiBold" pitchFamily="2" charset="-52"/>
                  <a:ea typeface="Montserrat" charset="0"/>
                  <a:cs typeface="Montserrat" charset="0"/>
                </a:rPr>
                <a:t> DEPLOYMENT</a:t>
              </a:r>
            </a:p>
          </p:txBody>
        </p:sp>
        <p:sp>
          <p:nvSpPr>
            <p:cNvPr id="8" name="Прямоугольник 7">
              <a:extLst>
                <a:ext uri="{FF2B5EF4-FFF2-40B4-BE49-F238E27FC236}">
                  <a16:creationId xmlns:a16="http://schemas.microsoft.com/office/drawing/2014/main" id="{5EE88138-48BD-46AA-94F3-3B05DD703F63}"/>
                </a:ext>
              </a:extLst>
            </p:cNvPr>
            <p:cNvSpPr/>
            <p:nvPr/>
          </p:nvSpPr>
          <p:spPr>
            <a:xfrm>
              <a:off x="544022" y="4276636"/>
              <a:ext cx="4759498" cy="70788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000" b="0" i="0" u="none" strike="noStrike" kern="1200" cap="none" spc="0" normalizeH="0" baseline="0" noProof="0" dirty="0">
                <a:ln>
                  <a:noFill/>
                </a:ln>
                <a:solidFill>
                  <a:schemeClr val="tx1"/>
                </a:solidFill>
                <a:effectLst/>
                <a:uLnTx/>
                <a:uFillTx/>
                <a:latin typeface="Montserrat" pitchFamily="2" charset="-52"/>
                <a:ea typeface="Montserrat" charset="0"/>
                <a:cs typeface="Montserrat" charset="0"/>
              </a:endParaRPr>
            </a:p>
          </p:txBody>
        </p:sp>
        <p:cxnSp>
          <p:nvCxnSpPr>
            <p:cNvPr id="5" name="Прямая соединительная линия 4"/>
            <p:cNvCxnSpPr/>
            <p:nvPr/>
          </p:nvCxnSpPr>
          <p:spPr>
            <a:xfrm>
              <a:off x="623924" y="4242637"/>
              <a:ext cx="4505498" cy="0"/>
            </a:xfrm>
            <a:prstGeom prst="line">
              <a:avLst/>
            </a:prstGeom>
            <a:ln w="19050">
              <a:solidFill>
                <a:srgbClr val="F39622"/>
              </a:solidFill>
            </a:ln>
          </p:spPr>
          <p:style>
            <a:lnRef idx="1">
              <a:schemeClr val="accent1"/>
            </a:lnRef>
            <a:fillRef idx="0">
              <a:schemeClr val="accent1"/>
            </a:fillRef>
            <a:effectRef idx="0">
              <a:schemeClr val="accent1"/>
            </a:effectRef>
            <a:fontRef idx="minor">
              <a:schemeClr val="tx1"/>
            </a:fontRef>
          </p:style>
        </p:cxnSp>
      </p:grpSp>
      <p:sp>
        <p:nvSpPr>
          <p:cNvPr id="7" name="Rectangle: Rounded Corners 6">
            <a:extLst>
              <a:ext uri="{FF2B5EF4-FFF2-40B4-BE49-F238E27FC236}">
                <a16:creationId xmlns:a16="http://schemas.microsoft.com/office/drawing/2014/main" id="{0E5460ED-1B0D-4682-853E-EC6297E8C3D0}"/>
              </a:ext>
            </a:extLst>
          </p:cNvPr>
          <p:cNvSpPr/>
          <p:nvPr/>
        </p:nvSpPr>
        <p:spPr>
          <a:xfrm>
            <a:off x="620222" y="5069904"/>
            <a:ext cx="4066078" cy="2286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0" name="Rectangle: Rounded Corners 9">
            <a:extLst>
              <a:ext uri="{FF2B5EF4-FFF2-40B4-BE49-F238E27FC236}">
                <a16:creationId xmlns:a16="http://schemas.microsoft.com/office/drawing/2014/main" id="{A824B192-C5C9-4707-B2B0-059991822E69}"/>
              </a:ext>
            </a:extLst>
          </p:cNvPr>
          <p:cNvSpPr/>
          <p:nvPr/>
        </p:nvSpPr>
        <p:spPr>
          <a:xfrm>
            <a:off x="620222" y="5066908"/>
            <a:ext cx="1222548" cy="228600"/>
          </a:xfrm>
          <a:prstGeom prst="roundRect">
            <a:avLst/>
          </a:prstGeom>
          <a:solidFill>
            <a:srgbClr val="FF9F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9900"/>
              </a:solidFill>
              <a:effectLst/>
              <a:uLnTx/>
              <a:uFillTx/>
              <a:latin typeface="Calibri"/>
              <a:ea typeface="+mn-ea"/>
              <a:cs typeface="+mn-cs"/>
            </a:endParaRPr>
          </a:p>
        </p:txBody>
      </p:sp>
      <p:sp>
        <p:nvSpPr>
          <p:cNvPr id="11" name="TextBox 10">
            <a:extLst>
              <a:ext uri="{FF2B5EF4-FFF2-40B4-BE49-F238E27FC236}">
                <a16:creationId xmlns:a16="http://schemas.microsoft.com/office/drawing/2014/main" id="{723C56CB-7A7A-4F0E-8A4A-6A162998B2D6}"/>
              </a:ext>
            </a:extLst>
          </p:cNvPr>
          <p:cNvSpPr txBox="1"/>
          <p:nvPr/>
        </p:nvSpPr>
        <p:spPr>
          <a:xfrm>
            <a:off x="544022" y="5370497"/>
            <a:ext cx="64318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srgbClr val="FF9F1C"/>
                </a:solidFill>
                <a:effectLst/>
                <a:uLnTx/>
                <a:uFillTx/>
                <a:latin typeface="Calibri"/>
                <a:ea typeface="+mn-ea"/>
                <a:cs typeface="+mn-cs"/>
              </a:rPr>
              <a:t>EASY</a:t>
            </a:r>
            <a:endParaRPr kumimoji="0" lang="en-US" sz="1800" b="0" i="0" u="none" strike="noStrike" kern="1200" cap="none" spc="0" normalizeH="0" baseline="0" noProof="0" dirty="0">
              <a:ln>
                <a:noFill/>
              </a:ln>
              <a:solidFill>
                <a:srgbClr val="FF9F1C"/>
              </a:solidFill>
              <a:effectLst/>
              <a:uLnTx/>
              <a:uFillTx/>
              <a:latin typeface="Calibri"/>
              <a:ea typeface="+mn-ea"/>
              <a:cs typeface="+mn-cs"/>
            </a:endParaRPr>
          </a:p>
        </p:txBody>
      </p:sp>
      <p:sp>
        <p:nvSpPr>
          <p:cNvPr id="12" name="TextBox 11">
            <a:extLst>
              <a:ext uri="{FF2B5EF4-FFF2-40B4-BE49-F238E27FC236}">
                <a16:creationId xmlns:a16="http://schemas.microsoft.com/office/drawing/2014/main" id="{14F24877-C482-4F61-9BA7-69E9D02CC79C}"/>
              </a:ext>
            </a:extLst>
          </p:cNvPr>
          <p:cNvSpPr txBox="1"/>
          <p:nvPr/>
        </p:nvSpPr>
        <p:spPr>
          <a:xfrm>
            <a:off x="3534872" y="5370497"/>
            <a:ext cx="123873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srgbClr val="FF9F1C"/>
                </a:solidFill>
                <a:effectLst/>
                <a:uLnTx/>
                <a:uFillTx/>
                <a:latin typeface="Calibri"/>
                <a:ea typeface="+mn-ea"/>
                <a:cs typeface="+mn-cs"/>
              </a:rPr>
              <a:t>ADVANCED</a:t>
            </a:r>
            <a:endParaRPr kumimoji="0" lang="en-US" sz="1800" b="0" i="0" u="none" strike="noStrike" kern="1200" cap="none" spc="0" normalizeH="0" baseline="0" noProof="0" dirty="0">
              <a:ln>
                <a:noFill/>
              </a:ln>
              <a:solidFill>
                <a:srgbClr val="FF9F1C"/>
              </a:solidFill>
              <a:effectLst/>
              <a:uLnTx/>
              <a:uFillTx/>
              <a:latin typeface="Calibri"/>
              <a:ea typeface="+mn-ea"/>
              <a:cs typeface="+mn-cs"/>
            </a:endParaRPr>
          </a:p>
        </p:txBody>
      </p:sp>
      <p:sp>
        <p:nvSpPr>
          <p:cNvPr id="13" name="Isosceles Triangle 12">
            <a:extLst>
              <a:ext uri="{FF2B5EF4-FFF2-40B4-BE49-F238E27FC236}">
                <a16:creationId xmlns:a16="http://schemas.microsoft.com/office/drawing/2014/main" id="{176D5DA7-D9D1-4C8C-97F2-D4E9CF8E1F7C}"/>
              </a:ext>
            </a:extLst>
          </p:cNvPr>
          <p:cNvSpPr/>
          <p:nvPr/>
        </p:nvSpPr>
        <p:spPr>
          <a:xfrm>
            <a:off x="1690370" y="5370497"/>
            <a:ext cx="304800" cy="228600"/>
          </a:xfrm>
          <a:prstGeom prst="triangle">
            <a:avLst/>
          </a:prstGeom>
          <a:solidFill>
            <a:srgbClr val="FF9F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pic>
        <p:nvPicPr>
          <p:cNvPr id="15" name="Picture 14">
            <a:extLst>
              <a:ext uri="{FF2B5EF4-FFF2-40B4-BE49-F238E27FC236}">
                <a16:creationId xmlns:a16="http://schemas.microsoft.com/office/drawing/2014/main" id="{B0134924-7BC2-4DC7-8CF8-C38C80779717}"/>
              </a:ext>
            </a:extLst>
          </p:cNvPr>
          <p:cNvPicPr>
            <a:picLocks noChangeAspect="1"/>
          </p:cNvPicPr>
          <p:nvPr/>
        </p:nvPicPr>
        <p:blipFill>
          <a:blip r:embed="rId2"/>
          <a:stretch>
            <a:fillRect/>
          </a:stretch>
        </p:blipFill>
        <p:spPr>
          <a:xfrm>
            <a:off x="7117081" y="-1"/>
            <a:ext cx="5074919" cy="6857999"/>
          </a:xfrm>
          <a:prstGeom prst="rect">
            <a:avLst/>
          </a:prstGeom>
        </p:spPr>
      </p:pic>
    </p:spTree>
    <p:extLst>
      <p:ext uri="{BB962C8B-B14F-4D97-AF65-F5344CB8AC3E}">
        <p14:creationId xmlns:p14="http://schemas.microsoft.com/office/powerpoint/2010/main" val="40011032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Прямоугольник 11">
            <a:extLst>
              <a:ext uri="{FF2B5EF4-FFF2-40B4-BE49-F238E27FC236}">
                <a16:creationId xmlns:a16="http://schemas.microsoft.com/office/drawing/2014/main" id="{9420DDB7-F11C-459F-A5B9-761CD9F03F7F}"/>
              </a:ext>
            </a:extLst>
          </p:cNvPr>
          <p:cNvSpPr/>
          <p:nvPr/>
        </p:nvSpPr>
        <p:spPr>
          <a:xfrm>
            <a:off x="661578" y="2695373"/>
            <a:ext cx="7539447" cy="702244"/>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br>
              <a:rPr kumimoji="0" lang="en-CA" sz="1400" b="1" i="0" u="none" strike="noStrike" kern="1200" cap="none" spc="0" normalizeH="0" baseline="0" noProof="0" dirty="0">
                <a:ln>
                  <a:noFill/>
                </a:ln>
                <a:solidFill>
                  <a:prstClr val="black"/>
                </a:solidFill>
                <a:effectLst/>
                <a:uLnTx/>
                <a:uFillTx/>
                <a:latin typeface="Montserrat" charset="0"/>
                <a:ea typeface="Montserrat" charset="0"/>
                <a:cs typeface="Montserrat" charset="0"/>
              </a:rPr>
            </a:br>
            <a:endParaRPr kumimoji="0" lang="en-CA" sz="1400" b="1" i="0" u="none" strike="noStrike" kern="1200" cap="none" spc="0" normalizeH="0" baseline="0" noProof="0" dirty="0">
              <a:ln>
                <a:noFill/>
              </a:ln>
              <a:solidFill>
                <a:prstClr val="black"/>
              </a:solidFill>
              <a:effectLst/>
              <a:uLnTx/>
              <a:uFillTx/>
              <a:latin typeface="Montserrat" charset="0"/>
              <a:ea typeface="Montserrat" charset="0"/>
              <a:cs typeface="Montserrat" charset="0"/>
            </a:endParaRPr>
          </a:p>
        </p:txBody>
      </p:sp>
      <p:sp>
        <p:nvSpPr>
          <p:cNvPr id="7" name="Title 1">
            <a:extLst>
              <a:ext uri="{FF2B5EF4-FFF2-40B4-BE49-F238E27FC236}">
                <a16:creationId xmlns:a16="http://schemas.microsoft.com/office/drawing/2014/main" id="{0041A389-5846-4DA9-AD15-B3B7581E108B}"/>
              </a:ext>
            </a:extLst>
          </p:cNvPr>
          <p:cNvSpPr txBox="1">
            <a:spLocks/>
          </p:cNvSpPr>
          <p:nvPr/>
        </p:nvSpPr>
        <p:spPr>
          <a:xfrm>
            <a:off x="152400" y="273160"/>
            <a:ext cx="10349952" cy="523220"/>
          </a:xfrm>
          <a:prstGeom prst="rect">
            <a:avLst/>
          </a:prstGeom>
        </p:spPr>
        <p:txBody>
          <a:bodyPr wrap="square">
            <a:spAutoFit/>
          </a:bodyPr>
          <a:lstStyle>
            <a:defPPr>
              <a:defRPr lang="en-US"/>
            </a:defPPr>
            <a:lvl1pPr>
              <a:defRPr sz="2800" b="1">
                <a:solidFill>
                  <a:srgbClr val="0054A7"/>
                </a:solidFill>
                <a:latin typeface="Montserrat" charset="0"/>
              </a:defRPr>
            </a:lvl1pPr>
          </a:lstStyle>
          <a:p>
            <a:r>
              <a:rPr lang="en-CA" dirty="0">
                <a:solidFill>
                  <a:srgbClr val="FF9900"/>
                </a:solidFill>
              </a:rPr>
              <a:t>JUMP START DEMO</a:t>
            </a:r>
          </a:p>
        </p:txBody>
      </p:sp>
      <p:sp>
        <p:nvSpPr>
          <p:cNvPr id="13" name="TextBox 12">
            <a:extLst>
              <a:ext uri="{FF2B5EF4-FFF2-40B4-BE49-F238E27FC236}">
                <a16:creationId xmlns:a16="http://schemas.microsoft.com/office/drawing/2014/main" id="{77E49157-0394-4791-92A0-16AFBFE7600A}"/>
              </a:ext>
            </a:extLst>
          </p:cNvPr>
          <p:cNvSpPr txBox="1"/>
          <p:nvPr/>
        </p:nvSpPr>
        <p:spPr>
          <a:xfrm>
            <a:off x="4080379" y="6079215"/>
            <a:ext cx="6100762" cy="584775"/>
          </a:xfrm>
          <a:prstGeom prst="rect">
            <a:avLst/>
          </a:prstGeom>
          <a:noFill/>
        </p:spPr>
        <p:txBody>
          <a:bodyPr wrap="square">
            <a:spAutoFit/>
          </a:bodyPr>
          <a:lstStyle/>
          <a:p>
            <a:r>
              <a:rPr lang="en-CA" sz="1600" dirty="0">
                <a:solidFill>
                  <a:schemeClr val="bg1"/>
                </a:solidFill>
              </a:rPr>
              <a:t>Image Source: </a:t>
            </a:r>
            <a:r>
              <a:rPr lang="en-CA" sz="1600" dirty="0">
                <a:solidFill>
                  <a:schemeClr val="bg1"/>
                </a:solidFill>
                <a:hlinkClick r:id="rId2">
                  <a:extLst>
                    <a:ext uri="{A12FA001-AC4F-418D-AE19-62706E023703}">
                      <ahyp:hlinkClr xmlns:ahyp="http://schemas.microsoft.com/office/drawing/2018/hyperlinkcolor" val="tx"/>
                    </a:ext>
                  </a:extLst>
                </a:hlinkClick>
              </a:rPr>
              <a:t>https://www.flickr.com/photos/pasa/6757993805</a:t>
            </a:r>
            <a:endParaRPr lang="en-CA" sz="1600" dirty="0">
              <a:solidFill>
                <a:schemeClr val="bg1"/>
              </a:solidFill>
            </a:endParaRPr>
          </a:p>
          <a:p>
            <a:r>
              <a:rPr lang="en-CA" sz="1600" dirty="0">
                <a:solidFill>
                  <a:schemeClr val="bg1"/>
                </a:solidFill>
              </a:rPr>
              <a:t>Dataset Source: </a:t>
            </a:r>
            <a:r>
              <a:rPr lang="en-CA" sz="1600" dirty="0">
                <a:solidFill>
                  <a:schemeClr val="bg1"/>
                </a:solidFill>
                <a:hlinkClick r:id="rId3">
                  <a:extLst>
                    <a:ext uri="{A12FA001-AC4F-418D-AE19-62706E023703}">
                      <ahyp:hlinkClr xmlns:ahyp="http://schemas.microsoft.com/office/drawing/2018/hyperlinkcolor" val="tx"/>
                    </a:ext>
                  </a:extLst>
                </a:hlinkClick>
              </a:rPr>
              <a:t>https://www.kaggle.com/ljanjughazyan/cars1</a:t>
            </a:r>
            <a:endParaRPr lang="en-CA" sz="1600" dirty="0">
              <a:solidFill>
                <a:schemeClr val="bg1"/>
              </a:solidFill>
            </a:endParaRPr>
          </a:p>
        </p:txBody>
      </p:sp>
      <p:sp>
        <p:nvSpPr>
          <p:cNvPr id="12" name="TextBox 11">
            <a:extLst>
              <a:ext uri="{FF2B5EF4-FFF2-40B4-BE49-F238E27FC236}">
                <a16:creationId xmlns:a16="http://schemas.microsoft.com/office/drawing/2014/main" id="{85063C12-3E88-4833-B53F-CF58A602DA2D}"/>
              </a:ext>
            </a:extLst>
          </p:cNvPr>
          <p:cNvSpPr txBox="1"/>
          <p:nvPr/>
        </p:nvSpPr>
        <p:spPr>
          <a:xfrm>
            <a:off x="1172366" y="936730"/>
            <a:ext cx="8239146" cy="400110"/>
          </a:xfrm>
          <a:prstGeom prst="rect">
            <a:avLst/>
          </a:prstGeom>
        </p:spPr>
        <p:txBody>
          <a:bodyPr wrap="square">
            <a:spAutoFit/>
          </a:bodyPr>
          <a:lstStyle>
            <a:defPPr marR="0" lvl="0" algn="l" rtl="0">
              <a:lnSpc>
                <a:spcPct val="100000"/>
              </a:lnSpc>
              <a:spcBef>
                <a:spcPts val="0"/>
              </a:spcBef>
              <a:spcAft>
                <a:spcPts val="0"/>
              </a:spcAft>
              <a:defRPr/>
            </a:defPPr>
            <a:lvl1pPr marL="285750" indent="-285750">
              <a:buFont typeface="Arial" panose="020B0604020202020204" pitchFamily="34" charset="0"/>
              <a:buChar char="•"/>
              <a:defRPr sz="2000">
                <a:solidFill>
                  <a:srgbClr val="FF9900"/>
                </a:solidFill>
                <a:latin typeface="Montserrat" charset="0"/>
              </a:defRPr>
            </a:lvl1pPr>
          </a:lstStyle>
          <a:p>
            <a:pPr marL="0" indent="0" algn="ctr">
              <a:buNone/>
            </a:pPr>
            <a:r>
              <a:rPr lang="en-US" dirty="0"/>
              <a:t>MODEL DEPLOYMENT</a:t>
            </a:r>
          </a:p>
        </p:txBody>
      </p:sp>
      <p:pic>
        <p:nvPicPr>
          <p:cNvPr id="3" name="Picture 2">
            <a:extLst>
              <a:ext uri="{FF2B5EF4-FFF2-40B4-BE49-F238E27FC236}">
                <a16:creationId xmlns:a16="http://schemas.microsoft.com/office/drawing/2014/main" id="{F0B73491-FDFE-49D8-9800-76FD07E52192}"/>
              </a:ext>
            </a:extLst>
          </p:cNvPr>
          <p:cNvPicPr>
            <a:picLocks noChangeAspect="1"/>
          </p:cNvPicPr>
          <p:nvPr/>
        </p:nvPicPr>
        <p:blipFill>
          <a:blip r:embed="rId4"/>
          <a:stretch>
            <a:fillRect/>
          </a:stretch>
        </p:blipFill>
        <p:spPr>
          <a:xfrm>
            <a:off x="1351615" y="1336840"/>
            <a:ext cx="8239147" cy="5157462"/>
          </a:xfrm>
          <a:prstGeom prst="rect">
            <a:avLst/>
          </a:prstGeom>
        </p:spPr>
      </p:pic>
    </p:spTree>
    <p:extLst>
      <p:ext uri="{BB962C8B-B14F-4D97-AF65-F5344CB8AC3E}">
        <p14:creationId xmlns:p14="http://schemas.microsoft.com/office/powerpoint/2010/main" val="82631461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Прямоугольник 11">
            <a:extLst>
              <a:ext uri="{FF2B5EF4-FFF2-40B4-BE49-F238E27FC236}">
                <a16:creationId xmlns:a16="http://schemas.microsoft.com/office/drawing/2014/main" id="{9420DDB7-F11C-459F-A5B9-761CD9F03F7F}"/>
              </a:ext>
            </a:extLst>
          </p:cNvPr>
          <p:cNvSpPr/>
          <p:nvPr/>
        </p:nvSpPr>
        <p:spPr>
          <a:xfrm>
            <a:off x="661578" y="2695373"/>
            <a:ext cx="7539447" cy="702244"/>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br>
              <a:rPr kumimoji="0" lang="en-CA" sz="1400" b="1" i="0" u="none" strike="noStrike" kern="1200" cap="none" spc="0" normalizeH="0" baseline="0" noProof="0" dirty="0">
                <a:ln>
                  <a:noFill/>
                </a:ln>
                <a:solidFill>
                  <a:prstClr val="black"/>
                </a:solidFill>
                <a:effectLst/>
                <a:uLnTx/>
                <a:uFillTx/>
                <a:latin typeface="Montserrat" charset="0"/>
                <a:ea typeface="Montserrat" charset="0"/>
                <a:cs typeface="Montserrat" charset="0"/>
              </a:rPr>
            </a:br>
            <a:endParaRPr kumimoji="0" lang="en-CA" sz="1400" b="1" i="0" u="none" strike="noStrike" kern="1200" cap="none" spc="0" normalizeH="0" baseline="0" noProof="0" dirty="0">
              <a:ln>
                <a:noFill/>
              </a:ln>
              <a:solidFill>
                <a:prstClr val="black"/>
              </a:solidFill>
              <a:effectLst/>
              <a:uLnTx/>
              <a:uFillTx/>
              <a:latin typeface="Montserrat" charset="0"/>
              <a:ea typeface="Montserrat" charset="0"/>
              <a:cs typeface="Montserrat" charset="0"/>
            </a:endParaRPr>
          </a:p>
        </p:txBody>
      </p:sp>
      <p:sp>
        <p:nvSpPr>
          <p:cNvPr id="7" name="Title 1">
            <a:extLst>
              <a:ext uri="{FF2B5EF4-FFF2-40B4-BE49-F238E27FC236}">
                <a16:creationId xmlns:a16="http://schemas.microsoft.com/office/drawing/2014/main" id="{0041A389-5846-4DA9-AD15-B3B7581E108B}"/>
              </a:ext>
            </a:extLst>
          </p:cNvPr>
          <p:cNvSpPr txBox="1">
            <a:spLocks/>
          </p:cNvSpPr>
          <p:nvPr/>
        </p:nvSpPr>
        <p:spPr>
          <a:xfrm>
            <a:off x="152400" y="273160"/>
            <a:ext cx="10349952" cy="523220"/>
          </a:xfrm>
          <a:prstGeom prst="rect">
            <a:avLst/>
          </a:prstGeom>
        </p:spPr>
        <p:txBody>
          <a:bodyPr wrap="square">
            <a:spAutoFit/>
          </a:bodyPr>
          <a:lstStyle>
            <a:defPPr>
              <a:defRPr lang="en-US"/>
            </a:defPPr>
            <a:lvl1pPr>
              <a:defRPr sz="2800" b="1">
                <a:solidFill>
                  <a:srgbClr val="0054A7"/>
                </a:solidFill>
                <a:latin typeface="Montserrat" charset="0"/>
              </a:defRPr>
            </a:lvl1pPr>
          </a:lstStyle>
          <a:p>
            <a:r>
              <a:rPr lang="en-CA" dirty="0">
                <a:solidFill>
                  <a:srgbClr val="FF9900"/>
                </a:solidFill>
              </a:rPr>
              <a:t>JUMP START DEMO</a:t>
            </a:r>
          </a:p>
        </p:txBody>
      </p:sp>
      <p:sp>
        <p:nvSpPr>
          <p:cNvPr id="13" name="TextBox 12">
            <a:extLst>
              <a:ext uri="{FF2B5EF4-FFF2-40B4-BE49-F238E27FC236}">
                <a16:creationId xmlns:a16="http://schemas.microsoft.com/office/drawing/2014/main" id="{77E49157-0394-4791-92A0-16AFBFE7600A}"/>
              </a:ext>
            </a:extLst>
          </p:cNvPr>
          <p:cNvSpPr txBox="1"/>
          <p:nvPr/>
        </p:nvSpPr>
        <p:spPr>
          <a:xfrm>
            <a:off x="4080379" y="6079215"/>
            <a:ext cx="6100762" cy="584775"/>
          </a:xfrm>
          <a:prstGeom prst="rect">
            <a:avLst/>
          </a:prstGeom>
          <a:noFill/>
        </p:spPr>
        <p:txBody>
          <a:bodyPr wrap="square">
            <a:spAutoFit/>
          </a:bodyPr>
          <a:lstStyle/>
          <a:p>
            <a:r>
              <a:rPr lang="en-CA" sz="1600" dirty="0">
                <a:solidFill>
                  <a:schemeClr val="bg1"/>
                </a:solidFill>
              </a:rPr>
              <a:t>Image Source: </a:t>
            </a:r>
            <a:r>
              <a:rPr lang="en-CA" sz="1600" dirty="0">
                <a:solidFill>
                  <a:schemeClr val="bg1"/>
                </a:solidFill>
                <a:hlinkClick r:id="rId2">
                  <a:extLst>
                    <a:ext uri="{A12FA001-AC4F-418D-AE19-62706E023703}">
                      <ahyp:hlinkClr xmlns:ahyp="http://schemas.microsoft.com/office/drawing/2018/hyperlinkcolor" val="tx"/>
                    </a:ext>
                  </a:extLst>
                </a:hlinkClick>
              </a:rPr>
              <a:t>https://www.flickr.com/photos/pasa/6757993805</a:t>
            </a:r>
            <a:endParaRPr lang="en-CA" sz="1600" dirty="0">
              <a:solidFill>
                <a:schemeClr val="bg1"/>
              </a:solidFill>
            </a:endParaRPr>
          </a:p>
          <a:p>
            <a:r>
              <a:rPr lang="en-CA" sz="1600" dirty="0">
                <a:solidFill>
                  <a:schemeClr val="bg1"/>
                </a:solidFill>
              </a:rPr>
              <a:t>Dataset Source: </a:t>
            </a:r>
            <a:r>
              <a:rPr lang="en-CA" sz="1600" dirty="0">
                <a:solidFill>
                  <a:schemeClr val="bg1"/>
                </a:solidFill>
                <a:hlinkClick r:id="rId3">
                  <a:extLst>
                    <a:ext uri="{A12FA001-AC4F-418D-AE19-62706E023703}">
                      <ahyp:hlinkClr xmlns:ahyp="http://schemas.microsoft.com/office/drawing/2018/hyperlinkcolor" val="tx"/>
                    </a:ext>
                  </a:extLst>
                </a:hlinkClick>
              </a:rPr>
              <a:t>https://www.kaggle.com/ljanjughazyan/cars1</a:t>
            </a:r>
            <a:endParaRPr lang="en-CA" sz="1600" dirty="0">
              <a:solidFill>
                <a:schemeClr val="bg1"/>
              </a:solidFill>
            </a:endParaRPr>
          </a:p>
        </p:txBody>
      </p:sp>
      <p:sp>
        <p:nvSpPr>
          <p:cNvPr id="12" name="TextBox 11">
            <a:extLst>
              <a:ext uri="{FF2B5EF4-FFF2-40B4-BE49-F238E27FC236}">
                <a16:creationId xmlns:a16="http://schemas.microsoft.com/office/drawing/2014/main" id="{85063C12-3E88-4833-B53F-CF58A602DA2D}"/>
              </a:ext>
            </a:extLst>
          </p:cNvPr>
          <p:cNvSpPr txBox="1"/>
          <p:nvPr/>
        </p:nvSpPr>
        <p:spPr>
          <a:xfrm>
            <a:off x="1255646" y="1171359"/>
            <a:ext cx="8239146" cy="707886"/>
          </a:xfrm>
          <a:prstGeom prst="rect">
            <a:avLst/>
          </a:prstGeom>
        </p:spPr>
        <p:txBody>
          <a:bodyPr wrap="square">
            <a:spAutoFit/>
          </a:bodyPr>
          <a:lstStyle>
            <a:defPPr marR="0" lvl="0" algn="l" rtl="0">
              <a:lnSpc>
                <a:spcPct val="100000"/>
              </a:lnSpc>
              <a:spcBef>
                <a:spcPts val="0"/>
              </a:spcBef>
              <a:spcAft>
                <a:spcPts val="0"/>
              </a:spcAft>
              <a:defRPr/>
            </a:defPPr>
            <a:lvl1pPr marL="285750" indent="-285750">
              <a:buFont typeface="Arial" panose="020B0604020202020204" pitchFamily="34" charset="0"/>
              <a:buChar char="•"/>
              <a:defRPr sz="2000">
                <a:solidFill>
                  <a:srgbClr val="FF9900"/>
                </a:solidFill>
                <a:latin typeface="Montserrat" charset="0"/>
              </a:defRPr>
            </a:lvl1pPr>
          </a:lstStyle>
          <a:p>
            <a:pPr marL="0" indent="0" algn="ctr">
              <a:buNone/>
            </a:pPr>
            <a:r>
              <a:rPr lang="en-US" dirty="0"/>
              <a:t>MODEL IS BEING DEPLOYED…THIS SHOULD TAKE COUPLE IF MINUTES. </a:t>
            </a:r>
          </a:p>
        </p:txBody>
      </p:sp>
      <p:pic>
        <p:nvPicPr>
          <p:cNvPr id="3" name="Picture 2">
            <a:extLst>
              <a:ext uri="{FF2B5EF4-FFF2-40B4-BE49-F238E27FC236}">
                <a16:creationId xmlns:a16="http://schemas.microsoft.com/office/drawing/2014/main" id="{3B1AF23A-7D52-4739-B9B9-355861C49248}"/>
              </a:ext>
            </a:extLst>
          </p:cNvPr>
          <p:cNvPicPr>
            <a:picLocks noChangeAspect="1"/>
          </p:cNvPicPr>
          <p:nvPr/>
        </p:nvPicPr>
        <p:blipFill>
          <a:blip r:embed="rId4"/>
          <a:stretch>
            <a:fillRect/>
          </a:stretch>
        </p:blipFill>
        <p:spPr>
          <a:xfrm>
            <a:off x="661578" y="2017742"/>
            <a:ext cx="10108557" cy="4048260"/>
          </a:xfrm>
          <a:prstGeom prst="rect">
            <a:avLst/>
          </a:prstGeom>
        </p:spPr>
      </p:pic>
    </p:spTree>
    <p:extLst>
      <p:ext uri="{BB962C8B-B14F-4D97-AF65-F5344CB8AC3E}">
        <p14:creationId xmlns:p14="http://schemas.microsoft.com/office/powerpoint/2010/main" val="39510963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Прямоугольник 11">
            <a:extLst>
              <a:ext uri="{FF2B5EF4-FFF2-40B4-BE49-F238E27FC236}">
                <a16:creationId xmlns:a16="http://schemas.microsoft.com/office/drawing/2014/main" id="{9420DDB7-F11C-459F-A5B9-761CD9F03F7F}"/>
              </a:ext>
            </a:extLst>
          </p:cNvPr>
          <p:cNvSpPr/>
          <p:nvPr/>
        </p:nvSpPr>
        <p:spPr>
          <a:xfrm>
            <a:off x="661578" y="2695373"/>
            <a:ext cx="7539447" cy="702244"/>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br>
              <a:rPr kumimoji="0" lang="en-CA" sz="1400" b="1" i="0" u="none" strike="noStrike" kern="1200" cap="none" spc="0" normalizeH="0" baseline="0" noProof="0" dirty="0">
                <a:ln>
                  <a:noFill/>
                </a:ln>
                <a:solidFill>
                  <a:prstClr val="black"/>
                </a:solidFill>
                <a:effectLst/>
                <a:uLnTx/>
                <a:uFillTx/>
                <a:latin typeface="Montserrat" charset="0"/>
                <a:ea typeface="Montserrat" charset="0"/>
                <a:cs typeface="Montserrat" charset="0"/>
              </a:rPr>
            </a:br>
            <a:endParaRPr kumimoji="0" lang="en-CA" sz="1400" b="1" i="0" u="none" strike="noStrike" kern="1200" cap="none" spc="0" normalizeH="0" baseline="0" noProof="0" dirty="0">
              <a:ln>
                <a:noFill/>
              </a:ln>
              <a:solidFill>
                <a:prstClr val="black"/>
              </a:solidFill>
              <a:effectLst/>
              <a:uLnTx/>
              <a:uFillTx/>
              <a:latin typeface="Montserrat" charset="0"/>
              <a:ea typeface="Montserrat" charset="0"/>
              <a:cs typeface="Montserrat" charset="0"/>
            </a:endParaRPr>
          </a:p>
        </p:txBody>
      </p:sp>
      <p:sp>
        <p:nvSpPr>
          <p:cNvPr id="7" name="Title 1">
            <a:extLst>
              <a:ext uri="{FF2B5EF4-FFF2-40B4-BE49-F238E27FC236}">
                <a16:creationId xmlns:a16="http://schemas.microsoft.com/office/drawing/2014/main" id="{0041A389-5846-4DA9-AD15-B3B7581E108B}"/>
              </a:ext>
            </a:extLst>
          </p:cNvPr>
          <p:cNvSpPr txBox="1">
            <a:spLocks/>
          </p:cNvSpPr>
          <p:nvPr/>
        </p:nvSpPr>
        <p:spPr>
          <a:xfrm>
            <a:off x="152400" y="273160"/>
            <a:ext cx="10349952" cy="523220"/>
          </a:xfrm>
          <a:prstGeom prst="rect">
            <a:avLst/>
          </a:prstGeom>
        </p:spPr>
        <p:txBody>
          <a:bodyPr wrap="square">
            <a:spAutoFit/>
          </a:bodyPr>
          <a:lstStyle>
            <a:defPPr>
              <a:defRPr lang="en-US"/>
            </a:defPPr>
            <a:lvl1pPr>
              <a:defRPr sz="2800" b="1">
                <a:solidFill>
                  <a:srgbClr val="0054A7"/>
                </a:solidFill>
                <a:latin typeface="Montserrat" charset="0"/>
              </a:defRPr>
            </a:lvl1pPr>
          </a:lstStyle>
          <a:p>
            <a:r>
              <a:rPr lang="en-CA" dirty="0">
                <a:solidFill>
                  <a:srgbClr val="FF9900"/>
                </a:solidFill>
              </a:rPr>
              <a:t>PROJECT CARD</a:t>
            </a:r>
          </a:p>
        </p:txBody>
      </p:sp>
      <p:sp>
        <p:nvSpPr>
          <p:cNvPr id="11" name="Rectangle 10">
            <a:extLst>
              <a:ext uri="{FF2B5EF4-FFF2-40B4-BE49-F238E27FC236}">
                <a16:creationId xmlns:a16="http://schemas.microsoft.com/office/drawing/2014/main" id="{24B42103-EEA5-40BF-ADFD-24D36FA4268E}"/>
              </a:ext>
            </a:extLst>
          </p:cNvPr>
          <p:cNvSpPr/>
          <p:nvPr/>
        </p:nvSpPr>
        <p:spPr>
          <a:xfrm>
            <a:off x="176351" y="611344"/>
            <a:ext cx="7609365" cy="6167842"/>
          </a:xfrm>
          <a:prstGeom prst="rect">
            <a:avLst/>
          </a:prstGeom>
        </p:spPr>
        <p:txBody>
          <a:bodyPr wrap="square">
            <a:spAutoFit/>
          </a:bodyPr>
          <a:lstStyle/>
          <a:p>
            <a:pPr marL="285750" indent="-285750">
              <a:buFont typeface="Arial" panose="020B0604020202020204" pitchFamily="34" charset="0"/>
              <a:buChar char="•"/>
            </a:pPr>
            <a:endParaRPr lang="en-US" b="1" dirty="0">
              <a:solidFill>
                <a:schemeClr val="tx1"/>
              </a:solidFill>
              <a:latin typeface="Montserrat" charset="0"/>
            </a:endParaRPr>
          </a:p>
          <a:p>
            <a:r>
              <a:rPr lang="en-CA" b="1" u="sng" dirty="0">
                <a:solidFill>
                  <a:schemeClr val="tx1"/>
                </a:solidFill>
                <a:latin typeface="Montserrat" charset="0"/>
              </a:rPr>
              <a:t>GOAL: </a:t>
            </a:r>
          </a:p>
          <a:p>
            <a:pPr marL="285750" indent="-285750">
              <a:buFont typeface="Arial" panose="020B0604020202020204" pitchFamily="34" charset="0"/>
              <a:buChar char="•"/>
            </a:pPr>
            <a:r>
              <a:rPr lang="en-CA" i="1" dirty="0">
                <a:solidFill>
                  <a:schemeClr val="tx1"/>
                </a:solidFill>
                <a:latin typeface="Montserrat" charset="0"/>
              </a:rPr>
              <a:t>Build, train, test and deploy a machine learning model to predict chances of university admission into a particular university </a:t>
            </a:r>
            <a:r>
              <a:rPr lang="en-CA" sz="1400" dirty="0">
                <a:solidFill>
                  <a:schemeClr val="tx1"/>
                </a:solidFill>
                <a:latin typeface="Montserrat" pitchFamily="2" charset="77"/>
              </a:rPr>
              <a:t>given student’s profile.</a:t>
            </a:r>
          </a:p>
          <a:p>
            <a:endParaRPr lang="en-CA" b="1" dirty="0">
              <a:solidFill>
                <a:schemeClr val="tx1"/>
              </a:solidFill>
              <a:latin typeface="Montserrat" charset="0"/>
            </a:endParaRPr>
          </a:p>
          <a:p>
            <a:r>
              <a:rPr lang="en-CA" b="1" u="sng" dirty="0">
                <a:solidFill>
                  <a:schemeClr val="tx1"/>
                </a:solidFill>
                <a:latin typeface="Montserrat" charset="0"/>
              </a:rPr>
              <a:t>TOOL: </a:t>
            </a:r>
          </a:p>
          <a:p>
            <a:pPr marL="342900" indent="-342900">
              <a:buFont typeface="Arial" panose="020B0604020202020204" pitchFamily="34" charset="0"/>
              <a:buChar char="•"/>
            </a:pPr>
            <a:r>
              <a:rPr lang="en-CA" i="1" dirty="0">
                <a:solidFill>
                  <a:schemeClr val="tx1"/>
                </a:solidFill>
                <a:latin typeface="Montserrat" charset="0"/>
              </a:rPr>
              <a:t>AWS </a:t>
            </a:r>
            <a:r>
              <a:rPr lang="en-CA" i="1" dirty="0" err="1">
                <a:solidFill>
                  <a:schemeClr val="tx1"/>
                </a:solidFill>
                <a:latin typeface="Montserrat" charset="0"/>
              </a:rPr>
              <a:t>SageMaker</a:t>
            </a:r>
            <a:r>
              <a:rPr lang="en-CA" i="1" dirty="0">
                <a:solidFill>
                  <a:schemeClr val="tx1"/>
                </a:solidFill>
                <a:latin typeface="Montserrat" charset="0"/>
              </a:rPr>
              <a:t> Studio – Jump Start</a:t>
            </a:r>
          </a:p>
          <a:p>
            <a:endParaRPr lang="en-CA" b="1" dirty="0">
              <a:solidFill>
                <a:schemeClr val="tx1"/>
              </a:solidFill>
              <a:latin typeface="Montserrat" charset="0"/>
            </a:endParaRPr>
          </a:p>
          <a:p>
            <a:r>
              <a:rPr lang="en-CA" b="1" u="sng" dirty="0">
                <a:solidFill>
                  <a:schemeClr val="tx1"/>
                </a:solidFill>
                <a:latin typeface="Montserrat" charset="0"/>
              </a:rPr>
              <a:t>PRACTICAL REAL-WORLD APPLICATION:</a:t>
            </a:r>
          </a:p>
          <a:p>
            <a:pPr marL="285750" indent="-285750">
              <a:buFont typeface="Arial" panose="020B0604020202020204" pitchFamily="34" charset="0"/>
              <a:buChar char="•"/>
            </a:pPr>
            <a:r>
              <a:rPr lang="en-CA" i="1" dirty="0">
                <a:solidFill>
                  <a:schemeClr val="tx1"/>
                </a:solidFill>
                <a:latin typeface="Montserrat" charset="0"/>
              </a:rPr>
              <a:t>This project can be effectively used by university admission departments to determine top qualifying students. </a:t>
            </a:r>
          </a:p>
          <a:p>
            <a:endParaRPr lang="en-CA" b="1" dirty="0">
              <a:solidFill>
                <a:schemeClr val="tx1"/>
              </a:solidFill>
              <a:latin typeface="Montserrat" charset="0"/>
            </a:endParaRPr>
          </a:p>
          <a:p>
            <a:r>
              <a:rPr lang="en-CA" b="1" u="sng" dirty="0">
                <a:solidFill>
                  <a:schemeClr val="tx1"/>
                </a:solidFill>
                <a:latin typeface="Montserrat" charset="0"/>
              </a:rPr>
              <a:t>DATA: </a:t>
            </a:r>
          </a:p>
          <a:p>
            <a:endParaRPr lang="en-CA" b="1" u="sng" dirty="0">
              <a:solidFill>
                <a:schemeClr val="tx1"/>
              </a:solidFill>
              <a:latin typeface="Montserrat" charset="0"/>
            </a:endParaRPr>
          </a:p>
          <a:p>
            <a:r>
              <a:rPr lang="en-US" b="1" i="1" dirty="0">
                <a:solidFill>
                  <a:schemeClr val="tx1"/>
                </a:solidFill>
                <a:latin typeface="Montserrat" charset="0"/>
              </a:rPr>
              <a:t>INPUTS (FEATURES):</a:t>
            </a:r>
          </a:p>
          <a:p>
            <a:pPr marL="285750" lvl="2" indent="-285750">
              <a:buFont typeface="Arial" panose="020B0604020202020204" pitchFamily="34" charset="0"/>
              <a:buChar char="•"/>
            </a:pPr>
            <a:r>
              <a:rPr lang="en-US" i="1" dirty="0">
                <a:solidFill>
                  <a:schemeClr val="tx1"/>
                </a:solidFill>
                <a:latin typeface="Montserrat" charset="0"/>
              </a:rPr>
              <a:t>GRE Scores (out of 340)</a:t>
            </a:r>
          </a:p>
          <a:p>
            <a:pPr marL="285750" lvl="2" indent="-285750">
              <a:buFont typeface="Arial" panose="020B0604020202020204" pitchFamily="34" charset="0"/>
              <a:buChar char="•"/>
            </a:pPr>
            <a:r>
              <a:rPr lang="en-US" i="1" dirty="0">
                <a:solidFill>
                  <a:schemeClr val="tx1"/>
                </a:solidFill>
                <a:latin typeface="Montserrat" charset="0"/>
              </a:rPr>
              <a:t>TOEFL Scores (out of 120)</a:t>
            </a:r>
          </a:p>
          <a:p>
            <a:pPr marL="285750" lvl="2" indent="-285750">
              <a:buFont typeface="Arial" panose="020B0604020202020204" pitchFamily="34" charset="0"/>
              <a:buChar char="•"/>
            </a:pPr>
            <a:r>
              <a:rPr lang="en-US" i="1" dirty="0">
                <a:solidFill>
                  <a:schemeClr val="tx1"/>
                </a:solidFill>
                <a:latin typeface="Montserrat" charset="0"/>
              </a:rPr>
              <a:t>University Rating (out of 5)</a:t>
            </a:r>
          </a:p>
          <a:p>
            <a:pPr marL="285750" lvl="2" indent="-285750">
              <a:buFont typeface="Arial" panose="020B0604020202020204" pitchFamily="34" charset="0"/>
              <a:buChar char="•"/>
            </a:pPr>
            <a:r>
              <a:rPr lang="en-US" i="1" dirty="0">
                <a:solidFill>
                  <a:schemeClr val="tx1"/>
                </a:solidFill>
                <a:latin typeface="Montserrat" charset="0"/>
              </a:rPr>
              <a:t>Statement of Purpose (SOP) </a:t>
            </a:r>
          </a:p>
          <a:p>
            <a:pPr marL="285750" lvl="2" indent="-285750">
              <a:buFont typeface="Arial" panose="020B0604020202020204" pitchFamily="34" charset="0"/>
              <a:buChar char="•"/>
            </a:pPr>
            <a:r>
              <a:rPr lang="en-US" i="1" dirty="0">
                <a:solidFill>
                  <a:schemeClr val="tx1"/>
                </a:solidFill>
                <a:latin typeface="Montserrat" charset="0"/>
              </a:rPr>
              <a:t>Letter of Recommendation (LOR) Strength (out of 5)</a:t>
            </a:r>
          </a:p>
          <a:p>
            <a:pPr marL="285750" lvl="2" indent="-285750">
              <a:buFont typeface="Arial" panose="020B0604020202020204" pitchFamily="34" charset="0"/>
              <a:buChar char="•"/>
            </a:pPr>
            <a:r>
              <a:rPr lang="en-US" i="1" dirty="0">
                <a:solidFill>
                  <a:schemeClr val="tx1"/>
                </a:solidFill>
                <a:latin typeface="Montserrat" charset="0"/>
              </a:rPr>
              <a:t>Undergraduate GPA (out of 10)</a:t>
            </a:r>
          </a:p>
          <a:p>
            <a:pPr marL="285750" lvl="2" indent="-285750">
              <a:buFont typeface="Arial" panose="020B0604020202020204" pitchFamily="34" charset="0"/>
              <a:buChar char="•"/>
            </a:pPr>
            <a:r>
              <a:rPr lang="en-US" i="1" dirty="0">
                <a:solidFill>
                  <a:schemeClr val="tx1"/>
                </a:solidFill>
                <a:latin typeface="Montserrat" charset="0"/>
              </a:rPr>
              <a:t>Research Experience (either 0 or 1)</a:t>
            </a:r>
          </a:p>
          <a:p>
            <a:endParaRPr lang="en-US" i="1" dirty="0">
              <a:solidFill>
                <a:schemeClr val="tx1"/>
              </a:solidFill>
              <a:latin typeface="Montserrat" charset="0"/>
            </a:endParaRPr>
          </a:p>
          <a:p>
            <a:r>
              <a:rPr lang="en-US" b="1" i="1" dirty="0">
                <a:solidFill>
                  <a:schemeClr val="tx1"/>
                </a:solidFill>
                <a:latin typeface="Montserrat" charset="0"/>
              </a:rPr>
              <a:t>OUTPUTS:</a:t>
            </a:r>
          </a:p>
          <a:p>
            <a:pPr marL="285750" indent="-285750">
              <a:buFont typeface="Arial" panose="020B0604020202020204" pitchFamily="34" charset="0"/>
              <a:buChar char="•"/>
            </a:pPr>
            <a:r>
              <a:rPr lang="en-US" i="1" dirty="0">
                <a:solidFill>
                  <a:schemeClr val="tx1"/>
                </a:solidFill>
                <a:latin typeface="Montserrat" charset="0"/>
              </a:rPr>
              <a:t>Chance of admission (ranging from 0 to 1)</a:t>
            </a:r>
          </a:p>
          <a:p>
            <a:pPr>
              <a:lnSpc>
                <a:spcPct val="120000"/>
              </a:lnSpc>
            </a:pPr>
            <a:r>
              <a:rPr lang="en-CA" i="1" dirty="0">
                <a:solidFill>
                  <a:schemeClr val="tx1"/>
                </a:solidFill>
                <a:latin typeface="Montserrat" charset="0"/>
              </a:rPr>
              <a:t>   </a:t>
            </a:r>
            <a:endParaRPr lang="ru-RU" i="1" dirty="0">
              <a:solidFill>
                <a:schemeClr val="tx1"/>
              </a:solidFill>
              <a:latin typeface="Montserrat" charset="0"/>
            </a:endParaRPr>
          </a:p>
          <a:p>
            <a:pPr marL="285750" indent="-285750">
              <a:buFont typeface="Arial" panose="020B0604020202020204" pitchFamily="34" charset="0"/>
              <a:buChar char="•"/>
            </a:pPr>
            <a:endParaRPr lang="en-CA" b="1" dirty="0">
              <a:solidFill>
                <a:schemeClr val="tx1"/>
              </a:solidFill>
              <a:latin typeface="Montserrat" charset="0"/>
            </a:endParaRPr>
          </a:p>
        </p:txBody>
      </p:sp>
      <p:sp>
        <p:nvSpPr>
          <p:cNvPr id="13" name="TextBox 12">
            <a:extLst>
              <a:ext uri="{FF2B5EF4-FFF2-40B4-BE49-F238E27FC236}">
                <a16:creationId xmlns:a16="http://schemas.microsoft.com/office/drawing/2014/main" id="{77E49157-0394-4791-92A0-16AFBFE7600A}"/>
              </a:ext>
            </a:extLst>
          </p:cNvPr>
          <p:cNvSpPr txBox="1"/>
          <p:nvPr/>
        </p:nvSpPr>
        <p:spPr>
          <a:xfrm>
            <a:off x="4080379" y="6079215"/>
            <a:ext cx="6100762" cy="584775"/>
          </a:xfrm>
          <a:prstGeom prst="rect">
            <a:avLst/>
          </a:prstGeom>
          <a:noFill/>
        </p:spPr>
        <p:txBody>
          <a:bodyPr wrap="square">
            <a:spAutoFit/>
          </a:bodyPr>
          <a:lstStyle/>
          <a:p>
            <a:r>
              <a:rPr lang="en-CA" sz="1600" dirty="0">
                <a:solidFill>
                  <a:schemeClr val="bg1"/>
                </a:solidFill>
              </a:rPr>
              <a:t>Image Source: </a:t>
            </a:r>
            <a:r>
              <a:rPr lang="en-CA" sz="1600" dirty="0">
                <a:solidFill>
                  <a:schemeClr val="bg1"/>
                </a:solidFill>
                <a:hlinkClick r:id="rId2">
                  <a:extLst>
                    <a:ext uri="{A12FA001-AC4F-418D-AE19-62706E023703}">
                      <ahyp:hlinkClr xmlns:ahyp="http://schemas.microsoft.com/office/drawing/2018/hyperlinkcolor" val="tx"/>
                    </a:ext>
                  </a:extLst>
                </a:hlinkClick>
              </a:rPr>
              <a:t>https://www.flickr.com/photos/pasa/6757993805</a:t>
            </a:r>
            <a:endParaRPr lang="en-CA" sz="1600" dirty="0">
              <a:solidFill>
                <a:schemeClr val="bg1"/>
              </a:solidFill>
            </a:endParaRPr>
          </a:p>
          <a:p>
            <a:r>
              <a:rPr lang="en-CA" sz="1600" dirty="0">
                <a:solidFill>
                  <a:schemeClr val="bg1"/>
                </a:solidFill>
              </a:rPr>
              <a:t>Dataset Source: </a:t>
            </a:r>
            <a:r>
              <a:rPr lang="en-CA" sz="1600" dirty="0">
                <a:solidFill>
                  <a:schemeClr val="bg1"/>
                </a:solidFill>
                <a:hlinkClick r:id="rId3">
                  <a:extLst>
                    <a:ext uri="{A12FA001-AC4F-418D-AE19-62706E023703}">
                      <ahyp:hlinkClr xmlns:ahyp="http://schemas.microsoft.com/office/drawing/2018/hyperlinkcolor" val="tx"/>
                    </a:ext>
                  </a:extLst>
                </a:hlinkClick>
              </a:rPr>
              <a:t>https://www.kaggle.com/ljanjughazyan/cars1</a:t>
            </a:r>
            <a:endParaRPr lang="en-CA" sz="1600" dirty="0">
              <a:solidFill>
                <a:schemeClr val="bg1"/>
              </a:solidFill>
            </a:endParaRPr>
          </a:p>
        </p:txBody>
      </p:sp>
      <p:pic>
        <p:nvPicPr>
          <p:cNvPr id="12" name="Picture 11" descr="A group of people standing in front of a crowd&#10;&#10;Description automatically generated">
            <a:extLst>
              <a:ext uri="{FF2B5EF4-FFF2-40B4-BE49-F238E27FC236}">
                <a16:creationId xmlns:a16="http://schemas.microsoft.com/office/drawing/2014/main" id="{641ABE98-4393-43EE-9E50-E516F3D7AF7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56031" y="2278691"/>
            <a:ext cx="4450207" cy="2647189"/>
          </a:xfrm>
          <a:prstGeom prst="rect">
            <a:avLst/>
          </a:prstGeom>
          <a:ln w="38100">
            <a:solidFill>
              <a:srgbClr val="FF9900"/>
            </a:solidFill>
          </a:ln>
        </p:spPr>
      </p:pic>
      <p:sp>
        <p:nvSpPr>
          <p:cNvPr id="17" name="Rectangle 16">
            <a:extLst>
              <a:ext uri="{FF2B5EF4-FFF2-40B4-BE49-F238E27FC236}">
                <a16:creationId xmlns:a16="http://schemas.microsoft.com/office/drawing/2014/main" id="{E05183BF-87B6-418B-9A10-9238560D0DC2}"/>
              </a:ext>
            </a:extLst>
          </p:cNvPr>
          <p:cNvSpPr/>
          <p:nvPr/>
        </p:nvSpPr>
        <p:spPr>
          <a:xfrm>
            <a:off x="2529667" y="6080236"/>
            <a:ext cx="7651474" cy="932563"/>
          </a:xfrm>
          <a:prstGeom prst="rect">
            <a:avLst/>
          </a:prstGeom>
        </p:spPr>
        <p:txBody>
          <a:bodyPr wrap="square">
            <a:spAutoFit/>
          </a:bodyPr>
          <a:lstStyle/>
          <a:p>
            <a:pPr marL="285750" indent="-285750">
              <a:buFont typeface="Arial" panose="020B0604020202020204" pitchFamily="34" charset="0"/>
              <a:buChar char="•"/>
            </a:pPr>
            <a:r>
              <a:rPr lang="en-CA" sz="1400" dirty="0">
                <a:solidFill>
                  <a:schemeClr val="tx1"/>
                </a:solidFill>
                <a:latin typeface="Montserrat" pitchFamily="2" charset="77"/>
              </a:rPr>
              <a:t>Data Source: </a:t>
            </a:r>
            <a:r>
              <a:rPr lang="en-CA" sz="1400" dirty="0">
                <a:solidFill>
                  <a:schemeClr val="tx1"/>
                </a:solidFill>
                <a:latin typeface="Montserrat" pitchFamily="2" charset="77"/>
                <a:hlinkClick r:id="rId5">
                  <a:extLst>
                    <a:ext uri="{A12FA001-AC4F-418D-AE19-62706E023703}">
                      <ahyp:hlinkClr xmlns:ahyp="http://schemas.microsoft.com/office/drawing/2018/hyperlinkcolor" val="tx"/>
                    </a:ext>
                  </a:extLst>
                </a:hlinkClick>
              </a:rPr>
              <a:t>https://www.kaggle.com/mohansacharya/graduate-admissions</a:t>
            </a:r>
            <a:endParaRPr lang="en-CA" sz="1400" dirty="0">
              <a:solidFill>
                <a:schemeClr val="tx1"/>
              </a:solidFill>
              <a:latin typeface="Montserrat" pitchFamily="2" charset="77"/>
            </a:endParaRPr>
          </a:p>
          <a:p>
            <a:pPr marL="285750" indent="-285750">
              <a:buFont typeface="Arial" panose="020B0604020202020204" pitchFamily="34" charset="0"/>
              <a:buChar char="•"/>
            </a:pPr>
            <a:r>
              <a:rPr lang="en-CA" sz="1400" dirty="0">
                <a:solidFill>
                  <a:schemeClr val="tx1"/>
                </a:solidFill>
                <a:latin typeface="Montserrat" pitchFamily="2" charset="77"/>
              </a:rPr>
              <a:t>Photo Credit: </a:t>
            </a:r>
            <a:r>
              <a:rPr lang="en-US" sz="1400" dirty="0">
                <a:solidFill>
                  <a:schemeClr val="tx1"/>
                </a:solidFill>
                <a:latin typeface="Montserrat" pitchFamily="2" charset="77"/>
                <a:hlinkClick r:id="rId6">
                  <a:extLst>
                    <a:ext uri="{A12FA001-AC4F-418D-AE19-62706E023703}">
                      <ahyp:hlinkClr xmlns:ahyp="http://schemas.microsoft.com/office/drawing/2018/hyperlinkcolor" val="tx"/>
                    </a:ext>
                  </a:extLst>
                </a:hlinkClick>
              </a:rPr>
              <a:t>https://www.pexels.com/photo/accomplishment-ceremony-education-graduation-267885/</a:t>
            </a:r>
            <a:endParaRPr lang="en-US" sz="1400" dirty="0">
              <a:solidFill>
                <a:schemeClr val="tx1"/>
              </a:solidFill>
              <a:latin typeface="Montserrat" pitchFamily="2" charset="77"/>
            </a:endParaRPr>
          </a:p>
          <a:p>
            <a:pPr marL="342900" indent="-285750" algn="just">
              <a:lnSpc>
                <a:spcPct val="90000"/>
              </a:lnSpc>
              <a:spcAft>
                <a:spcPts val="600"/>
              </a:spcAft>
              <a:buFont typeface="Arial" panose="020B0604020202020204" pitchFamily="34" charset="0"/>
              <a:buChar char="•"/>
            </a:pPr>
            <a:endParaRPr lang="en-CA" sz="1400" dirty="0">
              <a:solidFill>
                <a:schemeClr val="tx1"/>
              </a:solidFill>
              <a:latin typeface="Montserrat" pitchFamily="2" charset="77"/>
            </a:endParaRPr>
          </a:p>
        </p:txBody>
      </p:sp>
    </p:spTree>
    <p:extLst>
      <p:ext uri="{BB962C8B-B14F-4D97-AF65-F5344CB8AC3E}">
        <p14:creationId xmlns:p14="http://schemas.microsoft.com/office/powerpoint/2010/main" val="262288354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Прямоугольник 11">
            <a:extLst>
              <a:ext uri="{FF2B5EF4-FFF2-40B4-BE49-F238E27FC236}">
                <a16:creationId xmlns:a16="http://schemas.microsoft.com/office/drawing/2014/main" id="{9420DDB7-F11C-459F-A5B9-761CD9F03F7F}"/>
              </a:ext>
            </a:extLst>
          </p:cNvPr>
          <p:cNvSpPr/>
          <p:nvPr/>
        </p:nvSpPr>
        <p:spPr>
          <a:xfrm>
            <a:off x="661578" y="2695373"/>
            <a:ext cx="7539447" cy="702244"/>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br>
              <a:rPr kumimoji="0" lang="en-CA" sz="1400" b="1" i="0" u="none" strike="noStrike" kern="1200" cap="none" spc="0" normalizeH="0" baseline="0" noProof="0" dirty="0">
                <a:ln>
                  <a:noFill/>
                </a:ln>
                <a:solidFill>
                  <a:prstClr val="black"/>
                </a:solidFill>
                <a:effectLst/>
                <a:uLnTx/>
                <a:uFillTx/>
                <a:latin typeface="Montserrat" charset="0"/>
                <a:ea typeface="Montserrat" charset="0"/>
                <a:cs typeface="Montserrat" charset="0"/>
              </a:rPr>
            </a:br>
            <a:endParaRPr kumimoji="0" lang="en-CA" sz="1400" b="1" i="0" u="none" strike="noStrike" kern="1200" cap="none" spc="0" normalizeH="0" baseline="0" noProof="0" dirty="0">
              <a:ln>
                <a:noFill/>
              </a:ln>
              <a:solidFill>
                <a:prstClr val="black"/>
              </a:solidFill>
              <a:effectLst/>
              <a:uLnTx/>
              <a:uFillTx/>
              <a:latin typeface="Montserrat" charset="0"/>
              <a:ea typeface="Montserrat" charset="0"/>
              <a:cs typeface="Montserrat" charset="0"/>
            </a:endParaRPr>
          </a:p>
        </p:txBody>
      </p:sp>
      <p:sp>
        <p:nvSpPr>
          <p:cNvPr id="7" name="Title 1">
            <a:extLst>
              <a:ext uri="{FF2B5EF4-FFF2-40B4-BE49-F238E27FC236}">
                <a16:creationId xmlns:a16="http://schemas.microsoft.com/office/drawing/2014/main" id="{0041A389-5846-4DA9-AD15-B3B7581E108B}"/>
              </a:ext>
            </a:extLst>
          </p:cNvPr>
          <p:cNvSpPr txBox="1">
            <a:spLocks/>
          </p:cNvSpPr>
          <p:nvPr/>
        </p:nvSpPr>
        <p:spPr>
          <a:xfrm>
            <a:off x="152400" y="273160"/>
            <a:ext cx="10349952" cy="523220"/>
          </a:xfrm>
          <a:prstGeom prst="rect">
            <a:avLst/>
          </a:prstGeom>
        </p:spPr>
        <p:txBody>
          <a:bodyPr wrap="square">
            <a:spAutoFit/>
          </a:bodyPr>
          <a:lstStyle>
            <a:defPPr>
              <a:defRPr lang="en-US"/>
            </a:defPPr>
            <a:lvl1pPr>
              <a:defRPr sz="2800" b="1">
                <a:solidFill>
                  <a:srgbClr val="0054A7"/>
                </a:solidFill>
                <a:latin typeface="Montserrat" charset="0"/>
              </a:defRPr>
            </a:lvl1pPr>
          </a:lstStyle>
          <a:p>
            <a:r>
              <a:rPr lang="en-CA" dirty="0">
                <a:solidFill>
                  <a:srgbClr val="FF9900"/>
                </a:solidFill>
              </a:rPr>
              <a:t>JUMP START DEMO</a:t>
            </a:r>
          </a:p>
        </p:txBody>
      </p:sp>
      <p:sp>
        <p:nvSpPr>
          <p:cNvPr id="13" name="TextBox 12">
            <a:extLst>
              <a:ext uri="{FF2B5EF4-FFF2-40B4-BE49-F238E27FC236}">
                <a16:creationId xmlns:a16="http://schemas.microsoft.com/office/drawing/2014/main" id="{77E49157-0394-4791-92A0-16AFBFE7600A}"/>
              </a:ext>
            </a:extLst>
          </p:cNvPr>
          <p:cNvSpPr txBox="1"/>
          <p:nvPr/>
        </p:nvSpPr>
        <p:spPr>
          <a:xfrm>
            <a:off x="4080379" y="6079215"/>
            <a:ext cx="6100762" cy="584775"/>
          </a:xfrm>
          <a:prstGeom prst="rect">
            <a:avLst/>
          </a:prstGeom>
          <a:noFill/>
        </p:spPr>
        <p:txBody>
          <a:bodyPr wrap="square">
            <a:spAutoFit/>
          </a:bodyPr>
          <a:lstStyle/>
          <a:p>
            <a:r>
              <a:rPr lang="en-CA" sz="1600" dirty="0">
                <a:solidFill>
                  <a:schemeClr val="bg1"/>
                </a:solidFill>
              </a:rPr>
              <a:t>Image Source: </a:t>
            </a:r>
            <a:r>
              <a:rPr lang="en-CA" sz="1600" dirty="0">
                <a:solidFill>
                  <a:schemeClr val="bg1"/>
                </a:solidFill>
                <a:hlinkClick r:id="rId2">
                  <a:extLst>
                    <a:ext uri="{A12FA001-AC4F-418D-AE19-62706E023703}">
                      <ahyp:hlinkClr xmlns:ahyp="http://schemas.microsoft.com/office/drawing/2018/hyperlinkcolor" val="tx"/>
                    </a:ext>
                  </a:extLst>
                </a:hlinkClick>
              </a:rPr>
              <a:t>https://www.flickr.com/photos/pasa/6757993805</a:t>
            </a:r>
            <a:endParaRPr lang="en-CA" sz="1600" dirty="0">
              <a:solidFill>
                <a:schemeClr val="bg1"/>
              </a:solidFill>
            </a:endParaRPr>
          </a:p>
          <a:p>
            <a:r>
              <a:rPr lang="en-CA" sz="1600" dirty="0">
                <a:solidFill>
                  <a:schemeClr val="bg1"/>
                </a:solidFill>
              </a:rPr>
              <a:t>Dataset Source: </a:t>
            </a:r>
            <a:r>
              <a:rPr lang="en-CA" sz="1600" dirty="0">
                <a:solidFill>
                  <a:schemeClr val="bg1"/>
                </a:solidFill>
                <a:hlinkClick r:id="rId3">
                  <a:extLst>
                    <a:ext uri="{A12FA001-AC4F-418D-AE19-62706E023703}">
                      <ahyp:hlinkClr xmlns:ahyp="http://schemas.microsoft.com/office/drawing/2018/hyperlinkcolor" val="tx"/>
                    </a:ext>
                  </a:extLst>
                </a:hlinkClick>
              </a:rPr>
              <a:t>https://www.kaggle.com/ljanjughazyan/cars1</a:t>
            </a:r>
            <a:endParaRPr lang="en-CA" sz="1600" dirty="0">
              <a:solidFill>
                <a:schemeClr val="bg1"/>
              </a:solidFill>
            </a:endParaRPr>
          </a:p>
        </p:txBody>
      </p:sp>
      <p:sp>
        <p:nvSpPr>
          <p:cNvPr id="12" name="TextBox 11">
            <a:extLst>
              <a:ext uri="{FF2B5EF4-FFF2-40B4-BE49-F238E27FC236}">
                <a16:creationId xmlns:a16="http://schemas.microsoft.com/office/drawing/2014/main" id="{85063C12-3E88-4833-B53F-CF58A602DA2D}"/>
              </a:ext>
            </a:extLst>
          </p:cNvPr>
          <p:cNvSpPr txBox="1"/>
          <p:nvPr/>
        </p:nvSpPr>
        <p:spPr>
          <a:xfrm>
            <a:off x="1172366" y="936730"/>
            <a:ext cx="8239146" cy="400110"/>
          </a:xfrm>
          <a:prstGeom prst="rect">
            <a:avLst/>
          </a:prstGeom>
        </p:spPr>
        <p:txBody>
          <a:bodyPr wrap="square">
            <a:spAutoFit/>
          </a:bodyPr>
          <a:lstStyle>
            <a:defPPr marR="0" lvl="0" algn="l" rtl="0">
              <a:lnSpc>
                <a:spcPct val="100000"/>
              </a:lnSpc>
              <a:spcBef>
                <a:spcPts val="0"/>
              </a:spcBef>
              <a:spcAft>
                <a:spcPts val="0"/>
              </a:spcAft>
              <a:defRPr/>
            </a:defPPr>
            <a:lvl1pPr marL="285750" indent="-285750">
              <a:buFont typeface="Arial" panose="020B0604020202020204" pitchFamily="34" charset="0"/>
              <a:buChar char="•"/>
              <a:defRPr sz="2000">
                <a:solidFill>
                  <a:srgbClr val="FF9900"/>
                </a:solidFill>
                <a:latin typeface="Montserrat" charset="0"/>
              </a:defRPr>
            </a:lvl1pPr>
          </a:lstStyle>
          <a:p>
            <a:pPr marL="0" indent="0" algn="ctr">
              <a:buNone/>
            </a:pPr>
            <a:r>
              <a:rPr lang="en-US" dirty="0"/>
              <a:t>NOW THE ENDPOINT IS IN-SERVICE</a:t>
            </a:r>
          </a:p>
        </p:txBody>
      </p:sp>
      <p:pic>
        <p:nvPicPr>
          <p:cNvPr id="3" name="Picture 2">
            <a:extLst>
              <a:ext uri="{FF2B5EF4-FFF2-40B4-BE49-F238E27FC236}">
                <a16:creationId xmlns:a16="http://schemas.microsoft.com/office/drawing/2014/main" id="{FA85785E-136E-4410-800F-A91386457227}"/>
              </a:ext>
            </a:extLst>
          </p:cNvPr>
          <p:cNvPicPr>
            <a:picLocks noChangeAspect="1"/>
          </p:cNvPicPr>
          <p:nvPr/>
        </p:nvPicPr>
        <p:blipFill>
          <a:blip r:embed="rId4"/>
          <a:stretch>
            <a:fillRect/>
          </a:stretch>
        </p:blipFill>
        <p:spPr>
          <a:xfrm>
            <a:off x="845208" y="1715034"/>
            <a:ext cx="9657144" cy="4658402"/>
          </a:xfrm>
          <a:prstGeom prst="rect">
            <a:avLst/>
          </a:prstGeom>
        </p:spPr>
      </p:pic>
    </p:spTree>
    <p:extLst>
      <p:ext uri="{BB962C8B-B14F-4D97-AF65-F5344CB8AC3E}">
        <p14:creationId xmlns:p14="http://schemas.microsoft.com/office/powerpoint/2010/main" val="21747441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Группа 8"/>
          <p:cNvGrpSpPr/>
          <p:nvPr/>
        </p:nvGrpSpPr>
        <p:grpSpPr>
          <a:xfrm>
            <a:off x="544022" y="1633727"/>
            <a:ext cx="4585400" cy="2740990"/>
            <a:chOff x="544022" y="1501647"/>
            <a:chExt cx="4585400" cy="2740990"/>
          </a:xfrm>
        </p:grpSpPr>
        <p:sp>
          <p:nvSpPr>
            <p:cNvPr id="4" name="Прямоугольник 3">
              <a:extLst>
                <a:ext uri="{FF2B5EF4-FFF2-40B4-BE49-F238E27FC236}">
                  <a16:creationId xmlns:a16="http://schemas.microsoft.com/office/drawing/2014/main" id="{5EE88138-48BD-46AA-94F3-3B05DD703F63}"/>
                </a:ext>
              </a:extLst>
            </p:cNvPr>
            <p:cNvSpPr/>
            <p:nvPr/>
          </p:nvSpPr>
          <p:spPr>
            <a:xfrm>
              <a:off x="544022" y="1501647"/>
              <a:ext cx="3803692" cy="255454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chemeClr val="tx1"/>
                  </a:solidFill>
                  <a:effectLst/>
                  <a:uLnTx/>
                  <a:uFillTx/>
                  <a:latin typeface="Montserrat SemiBold" pitchFamily="2" charset="-52"/>
                  <a:ea typeface="Montserrat" charset="0"/>
                  <a:cs typeface="Montserrat" charset="0"/>
                </a:rPr>
                <a:t>JUMPSTART DEMO: INVOKE ENDPOINT</a:t>
              </a:r>
            </a:p>
          </p:txBody>
        </p:sp>
        <p:cxnSp>
          <p:nvCxnSpPr>
            <p:cNvPr id="5" name="Прямая соединительная линия 4"/>
            <p:cNvCxnSpPr/>
            <p:nvPr/>
          </p:nvCxnSpPr>
          <p:spPr>
            <a:xfrm>
              <a:off x="623924" y="4242637"/>
              <a:ext cx="4505498" cy="0"/>
            </a:xfrm>
            <a:prstGeom prst="line">
              <a:avLst/>
            </a:prstGeom>
            <a:ln w="19050">
              <a:solidFill>
                <a:srgbClr val="F39622"/>
              </a:solidFill>
            </a:ln>
          </p:spPr>
          <p:style>
            <a:lnRef idx="1">
              <a:schemeClr val="accent1"/>
            </a:lnRef>
            <a:fillRef idx="0">
              <a:schemeClr val="accent1"/>
            </a:fillRef>
            <a:effectRef idx="0">
              <a:schemeClr val="accent1"/>
            </a:effectRef>
            <a:fontRef idx="minor">
              <a:schemeClr val="tx1"/>
            </a:fontRef>
          </p:style>
        </p:cxnSp>
      </p:grpSp>
      <p:sp>
        <p:nvSpPr>
          <p:cNvPr id="7" name="Rectangle: Rounded Corners 6">
            <a:extLst>
              <a:ext uri="{FF2B5EF4-FFF2-40B4-BE49-F238E27FC236}">
                <a16:creationId xmlns:a16="http://schemas.microsoft.com/office/drawing/2014/main" id="{0E5460ED-1B0D-4682-853E-EC6297E8C3D0}"/>
              </a:ext>
            </a:extLst>
          </p:cNvPr>
          <p:cNvSpPr/>
          <p:nvPr/>
        </p:nvSpPr>
        <p:spPr>
          <a:xfrm>
            <a:off x="620222" y="5069904"/>
            <a:ext cx="4066078" cy="2286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0" name="Rectangle: Rounded Corners 9">
            <a:extLst>
              <a:ext uri="{FF2B5EF4-FFF2-40B4-BE49-F238E27FC236}">
                <a16:creationId xmlns:a16="http://schemas.microsoft.com/office/drawing/2014/main" id="{A824B192-C5C9-4707-B2B0-059991822E69}"/>
              </a:ext>
            </a:extLst>
          </p:cNvPr>
          <p:cNvSpPr/>
          <p:nvPr/>
        </p:nvSpPr>
        <p:spPr>
          <a:xfrm>
            <a:off x="620222" y="5066908"/>
            <a:ext cx="1222548" cy="228600"/>
          </a:xfrm>
          <a:prstGeom prst="roundRect">
            <a:avLst/>
          </a:prstGeom>
          <a:solidFill>
            <a:srgbClr val="FF9F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9900"/>
              </a:solidFill>
              <a:effectLst/>
              <a:uLnTx/>
              <a:uFillTx/>
              <a:latin typeface="Calibri"/>
              <a:ea typeface="+mn-ea"/>
              <a:cs typeface="+mn-cs"/>
            </a:endParaRPr>
          </a:p>
        </p:txBody>
      </p:sp>
      <p:sp>
        <p:nvSpPr>
          <p:cNvPr id="11" name="TextBox 10">
            <a:extLst>
              <a:ext uri="{FF2B5EF4-FFF2-40B4-BE49-F238E27FC236}">
                <a16:creationId xmlns:a16="http://schemas.microsoft.com/office/drawing/2014/main" id="{723C56CB-7A7A-4F0E-8A4A-6A162998B2D6}"/>
              </a:ext>
            </a:extLst>
          </p:cNvPr>
          <p:cNvSpPr txBox="1"/>
          <p:nvPr/>
        </p:nvSpPr>
        <p:spPr>
          <a:xfrm>
            <a:off x="544022" y="5370497"/>
            <a:ext cx="64318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srgbClr val="FF9F1C"/>
                </a:solidFill>
                <a:effectLst/>
                <a:uLnTx/>
                <a:uFillTx/>
                <a:latin typeface="Calibri"/>
                <a:ea typeface="+mn-ea"/>
                <a:cs typeface="+mn-cs"/>
              </a:rPr>
              <a:t>EASY</a:t>
            </a:r>
            <a:endParaRPr kumimoji="0" lang="en-US" sz="1800" b="0" i="0" u="none" strike="noStrike" kern="1200" cap="none" spc="0" normalizeH="0" baseline="0" noProof="0" dirty="0">
              <a:ln>
                <a:noFill/>
              </a:ln>
              <a:solidFill>
                <a:srgbClr val="FF9F1C"/>
              </a:solidFill>
              <a:effectLst/>
              <a:uLnTx/>
              <a:uFillTx/>
              <a:latin typeface="Calibri"/>
              <a:ea typeface="+mn-ea"/>
              <a:cs typeface="+mn-cs"/>
            </a:endParaRPr>
          </a:p>
        </p:txBody>
      </p:sp>
      <p:sp>
        <p:nvSpPr>
          <p:cNvPr id="12" name="TextBox 11">
            <a:extLst>
              <a:ext uri="{FF2B5EF4-FFF2-40B4-BE49-F238E27FC236}">
                <a16:creationId xmlns:a16="http://schemas.microsoft.com/office/drawing/2014/main" id="{14F24877-C482-4F61-9BA7-69E9D02CC79C}"/>
              </a:ext>
            </a:extLst>
          </p:cNvPr>
          <p:cNvSpPr txBox="1"/>
          <p:nvPr/>
        </p:nvSpPr>
        <p:spPr>
          <a:xfrm>
            <a:off x="3534872" y="5370497"/>
            <a:ext cx="123873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srgbClr val="FF9F1C"/>
                </a:solidFill>
                <a:effectLst/>
                <a:uLnTx/>
                <a:uFillTx/>
                <a:latin typeface="Calibri"/>
                <a:ea typeface="+mn-ea"/>
                <a:cs typeface="+mn-cs"/>
              </a:rPr>
              <a:t>ADVANCED</a:t>
            </a:r>
            <a:endParaRPr kumimoji="0" lang="en-US" sz="1800" b="0" i="0" u="none" strike="noStrike" kern="1200" cap="none" spc="0" normalizeH="0" baseline="0" noProof="0" dirty="0">
              <a:ln>
                <a:noFill/>
              </a:ln>
              <a:solidFill>
                <a:srgbClr val="FF9F1C"/>
              </a:solidFill>
              <a:effectLst/>
              <a:uLnTx/>
              <a:uFillTx/>
              <a:latin typeface="Calibri"/>
              <a:ea typeface="+mn-ea"/>
              <a:cs typeface="+mn-cs"/>
            </a:endParaRPr>
          </a:p>
        </p:txBody>
      </p:sp>
      <p:sp>
        <p:nvSpPr>
          <p:cNvPr id="13" name="Isosceles Triangle 12">
            <a:extLst>
              <a:ext uri="{FF2B5EF4-FFF2-40B4-BE49-F238E27FC236}">
                <a16:creationId xmlns:a16="http://schemas.microsoft.com/office/drawing/2014/main" id="{176D5DA7-D9D1-4C8C-97F2-D4E9CF8E1F7C}"/>
              </a:ext>
            </a:extLst>
          </p:cNvPr>
          <p:cNvSpPr/>
          <p:nvPr/>
        </p:nvSpPr>
        <p:spPr>
          <a:xfrm>
            <a:off x="1690370" y="5370497"/>
            <a:ext cx="304800" cy="228600"/>
          </a:xfrm>
          <a:prstGeom prst="triangle">
            <a:avLst/>
          </a:prstGeom>
          <a:solidFill>
            <a:srgbClr val="FF9F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pic>
        <p:nvPicPr>
          <p:cNvPr id="15" name="Picture 14">
            <a:extLst>
              <a:ext uri="{FF2B5EF4-FFF2-40B4-BE49-F238E27FC236}">
                <a16:creationId xmlns:a16="http://schemas.microsoft.com/office/drawing/2014/main" id="{B0134924-7BC2-4DC7-8CF8-C38C80779717}"/>
              </a:ext>
            </a:extLst>
          </p:cNvPr>
          <p:cNvPicPr>
            <a:picLocks noChangeAspect="1"/>
          </p:cNvPicPr>
          <p:nvPr/>
        </p:nvPicPr>
        <p:blipFill>
          <a:blip r:embed="rId2"/>
          <a:stretch>
            <a:fillRect/>
          </a:stretch>
        </p:blipFill>
        <p:spPr>
          <a:xfrm>
            <a:off x="7117081" y="-1"/>
            <a:ext cx="5074919" cy="6857999"/>
          </a:xfrm>
          <a:prstGeom prst="rect">
            <a:avLst/>
          </a:prstGeom>
        </p:spPr>
      </p:pic>
    </p:spTree>
    <p:extLst>
      <p:ext uri="{BB962C8B-B14F-4D97-AF65-F5344CB8AC3E}">
        <p14:creationId xmlns:p14="http://schemas.microsoft.com/office/powerpoint/2010/main" val="317722390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Прямоугольник 11">
            <a:extLst>
              <a:ext uri="{FF2B5EF4-FFF2-40B4-BE49-F238E27FC236}">
                <a16:creationId xmlns:a16="http://schemas.microsoft.com/office/drawing/2014/main" id="{9420DDB7-F11C-459F-A5B9-761CD9F03F7F}"/>
              </a:ext>
            </a:extLst>
          </p:cNvPr>
          <p:cNvSpPr/>
          <p:nvPr/>
        </p:nvSpPr>
        <p:spPr>
          <a:xfrm>
            <a:off x="661578" y="2695373"/>
            <a:ext cx="7539447" cy="702244"/>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br>
              <a:rPr kumimoji="0" lang="en-CA" sz="1400" b="1" i="0" u="none" strike="noStrike" kern="1200" cap="none" spc="0" normalizeH="0" baseline="0" noProof="0" dirty="0">
                <a:ln>
                  <a:noFill/>
                </a:ln>
                <a:solidFill>
                  <a:prstClr val="black"/>
                </a:solidFill>
                <a:effectLst/>
                <a:uLnTx/>
                <a:uFillTx/>
                <a:latin typeface="Montserrat" charset="0"/>
                <a:ea typeface="Montserrat" charset="0"/>
                <a:cs typeface="Montserrat" charset="0"/>
              </a:rPr>
            </a:br>
            <a:endParaRPr kumimoji="0" lang="en-CA" sz="1400" b="1" i="0" u="none" strike="noStrike" kern="1200" cap="none" spc="0" normalizeH="0" baseline="0" noProof="0" dirty="0">
              <a:ln>
                <a:noFill/>
              </a:ln>
              <a:solidFill>
                <a:prstClr val="black"/>
              </a:solidFill>
              <a:effectLst/>
              <a:uLnTx/>
              <a:uFillTx/>
              <a:latin typeface="Montserrat" charset="0"/>
              <a:ea typeface="Montserrat" charset="0"/>
              <a:cs typeface="Montserrat" charset="0"/>
            </a:endParaRPr>
          </a:p>
        </p:txBody>
      </p:sp>
      <p:sp>
        <p:nvSpPr>
          <p:cNvPr id="7" name="Title 1">
            <a:extLst>
              <a:ext uri="{FF2B5EF4-FFF2-40B4-BE49-F238E27FC236}">
                <a16:creationId xmlns:a16="http://schemas.microsoft.com/office/drawing/2014/main" id="{0041A389-5846-4DA9-AD15-B3B7581E108B}"/>
              </a:ext>
            </a:extLst>
          </p:cNvPr>
          <p:cNvSpPr txBox="1">
            <a:spLocks/>
          </p:cNvSpPr>
          <p:nvPr/>
        </p:nvSpPr>
        <p:spPr>
          <a:xfrm>
            <a:off x="152400" y="273160"/>
            <a:ext cx="10349952" cy="523220"/>
          </a:xfrm>
          <a:prstGeom prst="rect">
            <a:avLst/>
          </a:prstGeom>
        </p:spPr>
        <p:txBody>
          <a:bodyPr wrap="square">
            <a:spAutoFit/>
          </a:bodyPr>
          <a:lstStyle>
            <a:defPPr>
              <a:defRPr lang="en-US"/>
            </a:defPPr>
            <a:lvl1pPr>
              <a:defRPr sz="2800" b="1">
                <a:solidFill>
                  <a:srgbClr val="0054A7"/>
                </a:solidFill>
                <a:latin typeface="Montserrat" charset="0"/>
              </a:defRPr>
            </a:lvl1pPr>
          </a:lstStyle>
          <a:p>
            <a:r>
              <a:rPr lang="en-CA" dirty="0">
                <a:solidFill>
                  <a:srgbClr val="FF9900"/>
                </a:solidFill>
              </a:rPr>
              <a:t>JUMP START DEMO</a:t>
            </a:r>
          </a:p>
        </p:txBody>
      </p:sp>
      <p:sp>
        <p:nvSpPr>
          <p:cNvPr id="13" name="TextBox 12">
            <a:extLst>
              <a:ext uri="{FF2B5EF4-FFF2-40B4-BE49-F238E27FC236}">
                <a16:creationId xmlns:a16="http://schemas.microsoft.com/office/drawing/2014/main" id="{77E49157-0394-4791-92A0-16AFBFE7600A}"/>
              </a:ext>
            </a:extLst>
          </p:cNvPr>
          <p:cNvSpPr txBox="1"/>
          <p:nvPr/>
        </p:nvSpPr>
        <p:spPr>
          <a:xfrm>
            <a:off x="4080379" y="6079215"/>
            <a:ext cx="6100762" cy="584775"/>
          </a:xfrm>
          <a:prstGeom prst="rect">
            <a:avLst/>
          </a:prstGeom>
          <a:noFill/>
        </p:spPr>
        <p:txBody>
          <a:bodyPr wrap="square">
            <a:spAutoFit/>
          </a:bodyPr>
          <a:lstStyle/>
          <a:p>
            <a:r>
              <a:rPr lang="en-CA" sz="1600" dirty="0">
                <a:solidFill>
                  <a:schemeClr val="bg1"/>
                </a:solidFill>
              </a:rPr>
              <a:t>Image Source: </a:t>
            </a:r>
            <a:r>
              <a:rPr lang="en-CA" sz="1600" dirty="0">
                <a:solidFill>
                  <a:schemeClr val="bg1"/>
                </a:solidFill>
                <a:hlinkClick r:id="rId2">
                  <a:extLst>
                    <a:ext uri="{A12FA001-AC4F-418D-AE19-62706E023703}">
                      <ahyp:hlinkClr xmlns:ahyp="http://schemas.microsoft.com/office/drawing/2018/hyperlinkcolor" val="tx"/>
                    </a:ext>
                  </a:extLst>
                </a:hlinkClick>
              </a:rPr>
              <a:t>https://www.flickr.com/photos/pasa/6757993805</a:t>
            </a:r>
            <a:endParaRPr lang="en-CA" sz="1600" dirty="0">
              <a:solidFill>
                <a:schemeClr val="bg1"/>
              </a:solidFill>
            </a:endParaRPr>
          </a:p>
          <a:p>
            <a:r>
              <a:rPr lang="en-CA" sz="1600" dirty="0">
                <a:solidFill>
                  <a:schemeClr val="bg1"/>
                </a:solidFill>
              </a:rPr>
              <a:t>Dataset Source: </a:t>
            </a:r>
            <a:r>
              <a:rPr lang="en-CA" sz="1600" dirty="0">
                <a:solidFill>
                  <a:schemeClr val="bg1"/>
                </a:solidFill>
                <a:hlinkClick r:id="rId3">
                  <a:extLst>
                    <a:ext uri="{A12FA001-AC4F-418D-AE19-62706E023703}">
                      <ahyp:hlinkClr xmlns:ahyp="http://schemas.microsoft.com/office/drawing/2018/hyperlinkcolor" val="tx"/>
                    </a:ext>
                  </a:extLst>
                </a:hlinkClick>
              </a:rPr>
              <a:t>https://www.kaggle.com/ljanjughazyan/cars1</a:t>
            </a:r>
            <a:endParaRPr lang="en-CA" sz="1600" dirty="0">
              <a:solidFill>
                <a:schemeClr val="bg1"/>
              </a:solidFill>
            </a:endParaRPr>
          </a:p>
        </p:txBody>
      </p:sp>
      <p:sp>
        <p:nvSpPr>
          <p:cNvPr id="12" name="TextBox 11">
            <a:extLst>
              <a:ext uri="{FF2B5EF4-FFF2-40B4-BE49-F238E27FC236}">
                <a16:creationId xmlns:a16="http://schemas.microsoft.com/office/drawing/2014/main" id="{85063C12-3E88-4833-B53F-CF58A602DA2D}"/>
              </a:ext>
            </a:extLst>
          </p:cNvPr>
          <p:cNvSpPr txBox="1"/>
          <p:nvPr/>
        </p:nvSpPr>
        <p:spPr>
          <a:xfrm>
            <a:off x="1172366" y="936730"/>
            <a:ext cx="8239146" cy="707886"/>
          </a:xfrm>
          <a:prstGeom prst="rect">
            <a:avLst/>
          </a:prstGeom>
        </p:spPr>
        <p:txBody>
          <a:bodyPr wrap="square">
            <a:spAutoFit/>
          </a:bodyPr>
          <a:lstStyle>
            <a:defPPr marR="0" lvl="0" algn="l" rtl="0">
              <a:lnSpc>
                <a:spcPct val="100000"/>
              </a:lnSpc>
              <a:spcBef>
                <a:spcPts val="0"/>
              </a:spcBef>
              <a:spcAft>
                <a:spcPts val="0"/>
              </a:spcAft>
              <a:defRPr/>
            </a:defPPr>
            <a:lvl1pPr marL="285750" indent="-285750">
              <a:buFont typeface="Arial" panose="020B0604020202020204" pitchFamily="34" charset="0"/>
              <a:buChar char="•"/>
              <a:defRPr sz="2000">
                <a:solidFill>
                  <a:srgbClr val="FF9900"/>
                </a:solidFill>
                <a:latin typeface="Montserrat" charset="0"/>
              </a:defRPr>
            </a:lvl1pPr>
          </a:lstStyle>
          <a:p>
            <a:pPr marL="0" indent="0" algn="ctr">
              <a:buNone/>
            </a:pPr>
            <a:r>
              <a:rPr lang="en-US" dirty="0"/>
              <a:t>TO MAKE INFERENCE ON THE ENDPOINT, CLICK ON OPEN NOTEBOOK TO START MAKING QUERIES</a:t>
            </a:r>
          </a:p>
        </p:txBody>
      </p:sp>
      <p:pic>
        <p:nvPicPr>
          <p:cNvPr id="3" name="Picture 2">
            <a:extLst>
              <a:ext uri="{FF2B5EF4-FFF2-40B4-BE49-F238E27FC236}">
                <a16:creationId xmlns:a16="http://schemas.microsoft.com/office/drawing/2014/main" id="{221B8176-0C3D-4B22-B5E0-6424165E7460}"/>
              </a:ext>
            </a:extLst>
          </p:cNvPr>
          <p:cNvPicPr>
            <a:picLocks noChangeAspect="1"/>
          </p:cNvPicPr>
          <p:nvPr/>
        </p:nvPicPr>
        <p:blipFill>
          <a:blip r:embed="rId4"/>
          <a:stretch>
            <a:fillRect/>
          </a:stretch>
        </p:blipFill>
        <p:spPr>
          <a:xfrm>
            <a:off x="1481560" y="1644616"/>
            <a:ext cx="8576841" cy="4485326"/>
          </a:xfrm>
          <a:prstGeom prst="rect">
            <a:avLst/>
          </a:prstGeom>
        </p:spPr>
      </p:pic>
    </p:spTree>
    <p:extLst>
      <p:ext uri="{BB962C8B-B14F-4D97-AF65-F5344CB8AC3E}">
        <p14:creationId xmlns:p14="http://schemas.microsoft.com/office/powerpoint/2010/main" val="21154024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Прямоугольник 11">
            <a:extLst>
              <a:ext uri="{FF2B5EF4-FFF2-40B4-BE49-F238E27FC236}">
                <a16:creationId xmlns:a16="http://schemas.microsoft.com/office/drawing/2014/main" id="{9420DDB7-F11C-459F-A5B9-761CD9F03F7F}"/>
              </a:ext>
            </a:extLst>
          </p:cNvPr>
          <p:cNvSpPr/>
          <p:nvPr/>
        </p:nvSpPr>
        <p:spPr>
          <a:xfrm>
            <a:off x="661578" y="2695373"/>
            <a:ext cx="7539447" cy="702244"/>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br>
              <a:rPr kumimoji="0" lang="en-CA" sz="1400" b="1" i="0" u="none" strike="noStrike" kern="1200" cap="none" spc="0" normalizeH="0" baseline="0" noProof="0" dirty="0">
                <a:ln>
                  <a:noFill/>
                </a:ln>
                <a:solidFill>
                  <a:prstClr val="black"/>
                </a:solidFill>
                <a:effectLst/>
                <a:uLnTx/>
                <a:uFillTx/>
                <a:latin typeface="Montserrat" charset="0"/>
                <a:ea typeface="Montserrat" charset="0"/>
                <a:cs typeface="Montserrat" charset="0"/>
              </a:rPr>
            </a:br>
            <a:endParaRPr kumimoji="0" lang="en-CA" sz="1400" b="1" i="0" u="none" strike="noStrike" kern="1200" cap="none" spc="0" normalizeH="0" baseline="0" noProof="0" dirty="0">
              <a:ln>
                <a:noFill/>
              </a:ln>
              <a:solidFill>
                <a:prstClr val="black"/>
              </a:solidFill>
              <a:effectLst/>
              <a:uLnTx/>
              <a:uFillTx/>
              <a:latin typeface="Montserrat" charset="0"/>
              <a:ea typeface="Montserrat" charset="0"/>
              <a:cs typeface="Montserrat" charset="0"/>
            </a:endParaRPr>
          </a:p>
        </p:txBody>
      </p:sp>
      <p:sp>
        <p:nvSpPr>
          <p:cNvPr id="7" name="Title 1">
            <a:extLst>
              <a:ext uri="{FF2B5EF4-FFF2-40B4-BE49-F238E27FC236}">
                <a16:creationId xmlns:a16="http://schemas.microsoft.com/office/drawing/2014/main" id="{0041A389-5846-4DA9-AD15-B3B7581E108B}"/>
              </a:ext>
            </a:extLst>
          </p:cNvPr>
          <p:cNvSpPr txBox="1">
            <a:spLocks/>
          </p:cNvSpPr>
          <p:nvPr/>
        </p:nvSpPr>
        <p:spPr>
          <a:xfrm>
            <a:off x="152400" y="273160"/>
            <a:ext cx="10349952" cy="523220"/>
          </a:xfrm>
          <a:prstGeom prst="rect">
            <a:avLst/>
          </a:prstGeom>
        </p:spPr>
        <p:txBody>
          <a:bodyPr wrap="square">
            <a:spAutoFit/>
          </a:bodyPr>
          <a:lstStyle>
            <a:defPPr>
              <a:defRPr lang="en-US"/>
            </a:defPPr>
            <a:lvl1pPr>
              <a:defRPr sz="2800" b="1">
                <a:solidFill>
                  <a:srgbClr val="0054A7"/>
                </a:solidFill>
                <a:latin typeface="Montserrat" charset="0"/>
              </a:defRPr>
            </a:lvl1pPr>
          </a:lstStyle>
          <a:p>
            <a:r>
              <a:rPr lang="en-CA" dirty="0">
                <a:solidFill>
                  <a:srgbClr val="FF9900"/>
                </a:solidFill>
              </a:rPr>
              <a:t>JUMP START DEMO</a:t>
            </a:r>
          </a:p>
        </p:txBody>
      </p:sp>
      <p:sp>
        <p:nvSpPr>
          <p:cNvPr id="13" name="TextBox 12">
            <a:extLst>
              <a:ext uri="{FF2B5EF4-FFF2-40B4-BE49-F238E27FC236}">
                <a16:creationId xmlns:a16="http://schemas.microsoft.com/office/drawing/2014/main" id="{77E49157-0394-4791-92A0-16AFBFE7600A}"/>
              </a:ext>
            </a:extLst>
          </p:cNvPr>
          <p:cNvSpPr txBox="1"/>
          <p:nvPr/>
        </p:nvSpPr>
        <p:spPr>
          <a:xfrm>
            <a:off x="4080379" y="6079215"/>
            <a:ext cx="6100762" cy="584775"/>
          </a:xfrm>
          <a:prstGeom prst="rect">
            <a:avLst/>
          </a:prstGeom>
          <a:noFill/>
        </p:spPr>
        <p:txBody>
          <a:bodyPr wrap="square">
            <a:spAutoFit/>
          </a:bodyPr>
          <a:lstStyle/>
          <a:p>
            <a:r>
              <a:rPr lang="en-CA" sz="1600" dirty="0">
                <a:solidFill>
                  <a:schemeClr val="bg1"/>
                </a:solidFill>
              </a:rPr>
              <a:t>Image Source: </a:t>
            </a:r>
            <a:r>
              <a:rPr lang="en-CA" sz="1600" dirty="0">
                <a:solidFill>
                  <a:schemeClr val="bg1"/>
                </a:solidFill>
                <a:hlinkClick r:id="rId2">
                  <a:extLst>
                    <a:ext uri="{A12FA001-AC4F-418D-AE19-62706E023703}">
                      <ahyp:hlinkClr xmlns:ahyp="http://schemas.microsoft.com/office/drawing/2018/hyperlinkcolor" val="tx"/>
                    </a:ext>
                  </a:extLst>
                </a:hlinkClick>
              </a:rPr>
              <a:t>https://www.flickr.com/photos/pasa/6757993805</a:t>
            </a:r>
            <a:endParaRPr lang="en-CA" sz="1600" dirty="0">
              <a:solidFill>
                <a:schemeClr val="bg1"/>
              </a:solidFill>
            </a:endParaRPr>
          </a:p>
          <a:p>
            <a:r>
              <a:rPr lang="en-CA" sz="1600" dirty="0">
                <a:solidFill>
                  <a:schemeClr val="bg1"/>
                </a:solidFill>
              </a:rPr>
              <a:t>Dataset Source: </a:t>
            </a:r>
            <a:r>
              <a:rPr lang="en-CA" sz="1600" dirty="0">
                <a:solidFill>
                  <a:schemeClr val="bg1"/>
                </a:solidFill>
                <a:hlinkClick r:id="rId3">
                  <a:extLst>
                    <a:ext uri="{A12FA001-AC4F-418D-AE19-62706E023703}">
                      <ahyp:hlinkClr xmlns:ahyp="http://schemas.microsoft.com/office/drawing/2018/hyperlinkcolor" val="tx"/>
                    </a:ext>
                  </a:extLst>
                </a:hlinkClick>
              </a:rPr>
              <a:t>https://www.kaggle.com/ljanjughazyan/cars1</a:t>
            </a:r>
            <a:endParaRPr lang="en-CA" sz="1600" dirty="0">
              <a:solidFill>
                <a:schemeClr val="bg1"/>
              </a:solidFill>
            </a:endParaRPr>
          </a:p>
        </p:txBody>
      </p:sp>
      <p:sp>
        <p:nvSpPr>
          <p:cNvPr id="12" name="TextBox 11">
            <a:extLst>
              <a:ext uri="{FF2B5EF4-FFF2-40B4-BE49-F238E27FC236}">
                <a16:creationId xmlns:a16="http://schemas.microsoft.com/office/drawing/2014/main" id="{85063C12-3E88-4833-B53F-CF58A602DA2D}"/>
              </a:ext>
            </a:extLst>
          </p:cNvPr>
          <p:cNvSpPr txBox="1"/>
          <p:nvPr/>
        </p:nvSpPr>
        <p:spPr>
          <a:xfrm>
            <a:off x="1530865" y="1435327"/>
            <a:ext cx="8239146" cy="400110"/>
          </a:xfrm>
          <a:prstGeom prst="rect">
            <a:avLst/>
          </a:prstGeom>
        </p:spPr>
        <p:txBody>
          <a:bodyPr wrap="square">
            <a:spAutoFit/>
          </a:bodyPr>
          <a:lstStyle>
            <a:defPPr marR="0" lvl="0" algn="l" rtl="0">
              <a:lnSpc>
                <a:spcPct val="100000"/>
              </a:lnSpc>
              <a:spcBef>
                <a:spcPts val="0"/>
              </a:spcBef>
              <a:spcAft>
                <a:spcPts val="0"/>
              </a:spcAft>
              <a:defRPr/>
            </a:defPPr>
            <a:lvl1pPr marL="285750" indent="-285750">
              <a:buFont typeface="Arial" panose="020B0604020202020204" pitchFamily="34" charset="0"/>
              <a:buChar char="•"/>
              <a:defRPr sz="2000">
                <a:solidFill>
                  <a:srgbClr val="FF9900"/>
                </a:solidFill>
                <a:latin typeface="Montserrat" charset="0"/>
              </a:defRPr>
            </a:lvl1pPr>
          </a:lstStyle>
          <a:p>
            <a:pPr marL="0" indent="0" algn="ctr">
              <a:buNone/>
            </a:pPr>
            <a:r>
              <a:rPr lang="en-US" dirty="0"/>
              <a:t>UPLOAD THE TESTING DATASETS TO THE S3 BUCKET</a:t>
            </a:r>
          </a:p>
        </p:txBody>
      </p:sp>
      <p:pic>
        <p:nvPicPr>
          <p:cNvPr id="4" name="Picture 3">
            <a:extLst>
              <a:ext uri="{FF2B5EF4-FFF2-40B4-BE49-F238E27FC236}">
                <a16:creationId xmlns:a16="http://schemas.microsoft.com/office/drawing/2014/main" id="{441A508F-2198-4937-882C-29F7CA787310}"/>
              </a:ext>
            </a:extLst>
          </p:cNvPr>
          <p:cNvPicPr>
            <a:picLocks noChangeAspect="1"/>
          </p:cNvPicPr>
          <p:nvPr/>
        </p:nvPicPr>
        <p:blipFill>
          <a:blip r:embed="rId4"/>
          <a:stretch>
            <a:fillRect/>
          </a:stretch>
        </p:blipFill>
        <p:spPr>
          <a:xfrm>
            <a:off x="661578" y="1971013"/>
            <a:ext cx="10918785" cy="3772571"/>
          </a:xfrm>
          <a:prstGeom prst="rect">
            <a:avLst/>
          </a:prstGeom>
        </p:spPr>
      </p:pic>
    </p:spTree>
    <p:extLst>
      <p:ext uri="{BB962C8B-B14F-4D97-AF65-F5344CB8AC3E}">
        <p14:creationId xmlns:p14="http://schemas.microsoft.com/office/powerpoint/2010/main" val="261601586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Прямоугольник 11">
            <a:extLst>
              <a:ext uri="{FF2B5EF4-FFF2-40B4-BE49-F238E27FC236}">
                <a16:creationId xmlns:a16="http://schemas.microsoft.com/office/drawing/2014/main" id="{9420DDB7-F11C-459F-A5B9-761CD9F03F7F}"/>
              </a:ext>
            </a:extLst>
          </p:cNvPr>
          <p:cNvSpPr/>
          <p:nvPr/>
        </p:nvSpPr>
        <p:spPr>
          <a:xfrm>
            <a:off x="661578" y="2695373"/>
            <a:ext cx="7539447" cy="702244"/>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br>
              <a:rPr kumimoji="0" lang="en-CA" sz="1400" b="1" i="0" u="none" strike="noStrike" kern="1200" cap="none" spc="0" normalizeH="0" baseline="0" noProof="0" dirty="0">
                <a:ln>
                  <a:noFill/>
                </a:ln>
                <a:solidFill>
                  <a:prstClr val="black"/>
                </a:solidFill>
                <a:effectLst/>
                <a:uLnTx/>
                <a:uFillTx/>
                <a:latin typeface="Montserrat" charset="0"/>
                <a:ea typeface="Montserrat" charset="0"/>
                <a:cs typeface="Montserrat" charset="0"/>
              </a:rPr>
            </a:br>
            <a:endParaRPr kumimoji="0" lang="en-CA" sz="1400" b="1" i="0" u="none" strike="noStrike" kern="1200" cap="none" spc="0" normalizeH="0" baseline="0" noProof="0" dirty="0">
              <a:ln>
                <a:noFill/>
              </a:ln>
              <a:solidFill>
                <a:prstClr val="black"/>
              </a:solidFill>
              <a:effectLst/>
              <a:uLnTx/>
              <a:uFillTx/>
              <a:latin typeface="Montserrat" charset="0"/>
              <a:ea typeface="Montserrat" charset="0"/>
              <a:cs typeface="Montserrat" charset="0"/>
            </a:endParaRPr>
          </a:p>
        </p:txBody>
      </p:sp>
      <p:sp>
        <p:nvSpPr>
          <p:cNvPr id="7" name="Title 1">
            <a:extLst>
              <a:ext uri="{FF2B5EF4-FFF2-40B4-BE49-F238E27FC236}">
                <a16:creationId xmlns:a16="http://schemas.microsoft.com/office/drawing/2014/main" id="{0041A389-5846-4DA9-AD15-B3B7581E108B}"/>
              </a:ext>
            </a:extLst>
          </p:cNvPr>
          <p:cNvSpPr txBox="1">
            <a:spLocks/>
          </p:cNvSpPr>
          <p:nvPr/>
        </p:nvSpPr>
        <p:spPr>
          <a:xfrm>
            <a:off x="152400" y="273160"/>
            <a:ext cx="10349952" cy="523220"/>
          </a:xfrm>
          <a:prstGeom prst="rect">
            <a:avLst/>
          </a:prstGeom>
        </p:spPr>
        <p:txBody>
          <a:bodyPr wrap="square">
            <a:spAutoFit/>
          </a:bodyPr>
          <a:lstStyle>
            <a:defPPr>
              <a:defRPr lang="en-US"/>
            </a:defPPr>
            <a:lvl1pPr>
              <a:defRPr sz="2800" b="1">
                <a:solidFill>
                  <a:srgbClr val="0054A7"/>
                </a:solidFill>
                <a:latin typeface="Montserrat" charset="0"/>
              </a:defRPr>
            </a:lvl1pPr>
          </a:lstStyle>
          <a:p>
            <a:r>
              <a:rPr lang="en-CA" dirty="0">
                <a:solidFill>
                  <a:srgbClr val="FF9900"/>
                </a:solidFill>
              </a:rPr>
              <a:t>JUMP START DEMO</a:t>
            </a:r>
          </a:p>
        </p:txBody>
      </p:sp>
      <p:sp>
        <p:nvSpPr>
          <p:cNvPr id="13" name="TextBox 12">
            <a:extLst>
              <a:ext uri="{FF2B5EF4-FFF2-40B4-BE49-F238E27FC236}">
                <a16:creationId xmlns:a16="http://schemas.microsoft.com/office/drawing/2014/main" id="{77E49157-0394-4791-92A0-16AFBFE7600A}"/>
              </a:ext>
            </a:extLst>
          </p:cNvPr>
          <p:cNvSpPr txBox="1"/>
          <p:nvPr/>
        </p:nvSpPr>
        <p:spPr>
          <a:xfrm>
            <a:off x="4080379" y="6079215"/>
            <a:ext cx="6100762" cy="584775"/>
          </a:xfrm>
          <a:prstGeom prst="rect">
            <a:avLst/>
          </a:prstGeom>
          <a:noFill/>
        </p:spPr>
        <p:txBody>
          <a:bodyPr wrap="square">
            <a:spAutoFit/>
          </a:bodyPr>
          <a:lstStyle/>
          <a:p>
            <a:r>
              <a:rPr lang="en-CA" sz="1600" dirty="0">
                <a:solidFill>
                  <a:schemeClr val="bg1"/>
                </a:solidFill>
              </a:rPr>
              <a:t>Image Source: </a:t>
            </a:r>
            <a:r>
              <a:rPr lang="en-CA" sz="1600" dirty="0">
                <a:solidFill>
                  <a:schemeClr val="bg1"/>
                </a:solidFill>
                <a:hlinkClick r:id="rId2">
                  <a:extLst>
                    <a:ext uri="{A12FA001-AC4F-418D-AE19-62706E023703}">
                      <ahyp:hlinkClr xmlns:ahyp="http://schemas.microsoft.com/office/drawing/2018/hyperlinkcolor" val="tx"/>
                    </a:ext>
                  </a:extLst>
                </a:hlinkClick>
              </a:rPr>
              <a:t>https://www.flickr.com/photos/pasa/6757993805</a:t>
            </a:r>
            <a:endParaRPr lang="en-CA" sz="1600" dirty="0">
              <a:solidFill>
                <a:schemeClr val="bg1"/>
              </a:solidFill>
            </a:endParaRPr>
          </a:p>
          <a:p>
            <a:r>
              <a:rPr lang="en-CA" sz="1600" dirty="0">
                <a:solidFill>
                  <a:schemeClr val="bg1"/>
                </a:solidFill>
              </a:rPr>
              <a:t>Dataset Source: </a:t>
            </a:r>
            <a:r>
              <a:rPr lang="en-CA" sz="1600" dirty="0">
                <a:solidFill>
                  <a:schemeClr val="bg1"/>
                </a:solidFill>
                <a:hlinkClick r:id="rId3">
                  <a:extLst>
                    <a:ext uri="{A12FA001-AC4F-418D-AE19-62706E023703}">
                      <ahyp:hlinkClr xmlns:ahyp="http://schemas.microsoft.com/office/drawing/2018/hyperlinkcolor" val="tx"/>
                    </a:ext>
                  </a:extLst>
                </a:hlinkClick>
              </a:rPr>
              <a:t>https://www.kaggle.com/ljanjughazyan/cars1</a:t>
            </a:r>
            <a:endParaRPr lang="en-CA" sz="1600" dirty="0">
              <a:solidFill>
                <a:schemeClr val="bg1"/>
              </a:solidFill>
            </a:endParaRPr>
          </a:p>
        </p:txBody>
      </p:sp>
      <p:sp>
        <p:nvSpPr>
          <p:cNvPr id="12" name="TextBox 11">
            <a:extLst>
              <a:ext uri="{FF2B5EF4-FFF2-40B4-BE49-F238E27FC236}">
                <a16:creationId xmlns:a16="http://schemas.microsoft.com/office/drawing/2014/main" id="{85063C12-3E88-4833-B53F-CF58A602DA2D}"/>
              </a:ext>
            </a:extLst>
          </p:cNvPr>
          <p:cNvSpPr txBox="1"/>
          <p:nvPr/>
        </p:nvSpPr>
        <p:spPr>
          <a:xfrm>
            <a:off x="1172366" y="936730"/>
            <a:ext cx="8239146" cy="707886"/>
          </a:xfrm>
          <a:prstGeom prst="rect">
            <a:avLst/>
          </a:prstGeom>
        </p:spPr>
        <p:txBody>
          <a:bodyPr wrap="square">
            <a:spAutoFit/>
          </a:bodyPr>
          <a:lstStyle>
            <a:defPPr marR="0" lvl="0" algn="l" rtl="0">
              <a:lnSpc>
                <a:spcPct val="100000"/>
              </a:lnSpc>
              <a:spcBef>
                <a:spcPts val="0"/>
              </a:spcBef>
              <a:spcAft>
                <a:spcPts val="0"/>
              </a:spcAft>
              <a:defRPr/>
            </a:defPPr>
            <a:lvl1pPr marL="285750" indent="-285750">
              <a:buFont typeface="Arial" panose="020B0604020202020204" pitchFamily="34" charset="0"/>
              <a:buChar char="•"/>
              <a:defRPr sz="2000">
                <a:solidFill>
                  <a:srgbClr val="FF9900"/>
                </a:solidFill>
                <a:latin typeface="Montserrat" charset="0"/>
              </a:defRPr>
            </a:lvl1pPr>
          </a:lstStyle>
          <a:p>
            <a:pPr marL="0" indent="0" algn="ctr">
              <a:buNone/>
            </a:pPr>
            <a:r>
              <a:rPr lang="en-US" dirty="0"/>
              <a:t>TO MAKE INFERENCE ON THE ENDPOINT, CLICK ON OPEN NOTEBOOK TO START MAKING QUERIES</a:t>
            </a:r>
          </a:p>
        </p:txBody>
      </p:sp>
      <p:pic>
        <p:nvPicPr>
          <p:cNvPr id="5" name="Picture 4">
            <a:extLst>
              <a:ext uri="{FF2B5EF4-FFF2-40B4-BE49-F238E27FC236}">
                <a16:creationId xmlns:a16="http://schemas.microsoft.com/office/drawing/2014/main" id="{D25DC15A-367C-4616-8444-A0BFA685BD8A}"/>
              </a:ext>
            </a:extLst>
          </p:cNvPr>
          <p:cNvPicPr>
            <a:picLocks noChangeAspect="1"/>
          </p:cNvPicPr>
          <p:nvPr/>
        </p:nvPicPr>
        <p:blipFill>
          <a:blip r:embed="rId4"/>
          <a:stretch>
            <a:fillRect/>
          </a:stretch>
        </p:blipFill>
        <p:spPr>
          <a:xfrm>
            <a:off x="521117" y="1784966"/>
            <a:ext cx="9981235" cy="4670284"/>
          </a:xfrm>
          <a:prstGeom prst="rect">
            <a:avLst/>
          </a:prstGeom>
        </p:spPr>
      </p:pic>
    </p:spTree>
    <p:extLst>
      <p:ext uri="{BB962C8B-B14F-4D97-AF65-F5344CB8AC3E}">
        <p14:creationId xmlns:p14="http://schemas.microsoft.com/office/powerpoint/2010/main" val="1673362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Прямоугольник 11">
            <a:extLst>
              <a:ext uri="{FF2B5EF4-FFF2-40B4-BE49-F238E27FC236}">
                <a16:creationId xmlns:a16="http://schemas.microsoft.com/office/drawing/2014/main" id="{9420DDB7-F11C-459F-A5B9-761CD9F03F7F}"/>
              </a:ext>
            </a:extLst>
          </p:cNvPr>
          <p:cNvSpPr/>
          <p:nvPr/>
        </p:nvSpPr>
        <p:spPr>
          <a:xfrm>
            <a:off x="661578" y="2695373"/>
            <a:ext cx="7539447" cy="702244"/>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br>
              <a:rPr kumimoji="0" lang="en-CA" sz="1400" b="1" i="0" u="none" strike="noStrike" kern="1200" cap="none" spc="0" normalizeH="0" baseline="0" noProof="0" dirty="0">
                <a:ln>
                  <a:noFill/>
                </a:ln>
                <a:solidFill>
                  <a:prstClr val="black"/>
                </a:solidFill>
                <a:effectLst/>
                <a:uLnTx/>
                <a:uFillTx/>
                <a:latin typeface="Montserrat" charset="0"/>
                <a:ea typeface="Montserrat" charset="0"/>
                <a:cs typeface="Montserrat" charset="0"/>
              </a:rPr>
            </a:br>
            <a:endParaRPr kumimoji="0" lang="en-CA" sz="1400" b="1" i="0" u="none" strike="noStrike" kern="1200" cap="none" spc="0" normalizeH="0" baseline="0" noProof="0" dirty="0">
              <a:ln>
                <a:noFill/>
              </a:ln>
              <a:solidFill>
                <a:prstClr val="black"/>
              </a:solidFill>
              <a:effectLst/>
              <a:uLnTx/>
              <a:uFillTx/>
              <a:latin typeface="Montserrat" charset="0"/>
              <a:ea typeface="Montserrat" charset="0"/>
              <a:cs typeface="Montserrat" charset="0"/>
            </a:endParaRPr>
          </a:p>
        </p:txBody>
      </p:sp>
      <p:sp>
        <p:nvSpPr>
          <p:cNvPr id="7" name="Title 1">
            <a:extLst>
              <a:ext uri="{FF2B5EF4-FFF2-40B4-BE49-F238E27FC236}">
                <a16:creationId xmlns:a16="http://schemas.microsoft.com/office/drawing/2014/main" id="{0041A389-5846-4DA9-AD15-B3B7581E108B}"/>
              </a:ext>
            </a:extLst>
          </p:cNvPr>
          <p:cNvSpPr txBox="1">
            <a:spLocks/>
          </p:cNvSpPr>
          <p:nvPr/>
        </p:nvSpPr>
        <p:spPr>
          <a:xfrm>
            <a:off x="152400" y="273160"/>
            <a:ext cx="10349952" cy="523220"/>
          </a:xfrm>
          <a:prstGeom prst="rect">
            <a:avLst/>
          </a:prstGeom>
        </p:spPr>
        <p:txBody>
          <a:bodyPr wrap="square">
            <a:spAutoFit/>
          </a:bodyPr>
          <a:lstStyle>
            <a:defPPr>
              <a:defRPr lang="en-US"/>
            </a:defPPr>
            <a:lvl1pPr>
              <a:defRPr sz="2800" b="1">
                <a:solidFill>
                  <a:srgbClr val="0054A7"/>
                </a:solidFill>
                <a:latin typeface="Montserrat" charset="0"/>
              </a:defRPr>
            </a:lvl1pPr>
          </a:lstStyle>
          <a:p>
            <a:r>
              <a:rPr lang="en-CA" dirty="0">
                <a:solidFill>
                  <a:srgbClr val="FF9900"/>
                </a:solidFill>
              </a:rPr>
              <a:t>JUMP START DEMO</a:t>
            </a:r>
          </a:p>
        </p:txBody>
      </p:sp>
      <p:sp>
        <p:nvSpPr>
          <p:cNvPr id="13" name="TextBox 12">
            <a:extLst>
              <a:ext uri="{FF2B5EF4-FFF2-40B4-BE49-F238E27FC236}">
                <a16:creationId xmlns:a16="http://schemas.microsoft.com/office/drawing/2014/main" id="{77E49157-0394-4791-92A0-16AFBFE7600A}"/>
              </a:ext>
            </a:extLst>
          </p:cNvPr>
          <p:cNvSpPr txBox="1"/>
          <p:nvPr/>
        </p:nvSpPr>
        <p:spPr>
          <a:xfrm>
            <a:off x="4080379" y="6079215"/>
            <a:ext cx="6100762" cy="584775"/>
          </a:xfrm>
          <a:prstGeom prst="rect">
            <a:avLst/>
          </a:prstGeom>
          <a:noFill/>
        </p:spPr>
        <p:txBody>
          <a:bodyPr wrap="square">
            <a:spAutoFit/>
          </a:bodyPr>
          <a:lstStyle/>
          <a:p>
            <a:r>
              <a:rPr lang="en-CA" sz="1600" dirty="0">
                <a:solidFill>
                  <a:schemeClr val="bg1"/>
                </a:solidFill>
              </a:rPr>
              <a:t>Image Source: </a:t>
            </a:r>
            <a:r>
              <a:rPr lang="en-CA" sz="1600" dirty="0">
                <a:solidFill>
                  <a:schemeClr val="bg1"/>
                </a:solidFill>
                <a:hlinkClick r:id="rId2">
                  <a:extLst>
                    <a:ext uri="{A12FA001-AC4F-418D-AE19-62706E023703}">
                      <ahyp:hlinkClr xmlns:ahyp="http://schemas.microsoft.com/office/drawing/2018/hyperlinkcolor" val="tx"/>
                    </a:ext>
                  </a:extLst>
                </a:hlinkClick>
              </a:rPr>
              <a:t>https://www.flickr.com/photos/pasa/6757993805</a:t>
            </a:r>
            <a:endParaRPr lang="en-CA" sz="1600" dirty="0">
              <a:solidFill>
                <a:schemeClr val="bg1"/>
              </a:solidFill>
            </a:endParaRPr>
          </a:p>
          <a:p>
            <a:r>
              <a:rPr lang="en-CA" sz="1600" dirty="0">
                <a:solidFill>
                  <a:schemeClr val="bg1"/>
                </a:solidFill>
              </a:rPr>
              <a:t>Dataset Source: </a:t>
            </a:r>
            <a:r>
              <a:rPr lang="en-CA" sz="1600" dirty="0">
                <a:solidFill>
                  <a:schemeClr val="bg1"/>
                </a:solidFill>
                <a:hlinkClick r:id="rId3">
                  <a:extLst>
                    <a:ext uri="{A12FA001-AC4F-418D-AE19-62706E023703}">
                      <ahyp:hlinkClr xmlns:ahyp="http://schemas.microsoft.com/office/drawing/2018/hyperlinkcolor" val="tx"/>
                    </a:ext>
                  </a:extLst>
                </a:hlinkClick>
              </a:rPr>
              <a:t>https://www.kaggle.com/ljanjughazyan/cars1</a:t>
            </a:r>
            <a:endParaRPr lang="en-CA" sz="1600" dirty="0">
              <a:solidFill>
                <a:schemeClr val="bg1"/>
              </a:solidFill>
            </a:endParaRPr>
          </a:p>
        </p:txBody>
      </p:sp>
      <p:sp>
        <p:nvSpPr>
          <p:cNvPr id="12" name="TextBox 11">
            <a:extLst>
              <a:ext uri="{FF2B5EF4-FFF2-40B4-BE49-F238E27FC236}">
                <a16:creationId xmlns:a16="http://schemas.microsoft.com/office/drawing/2014/main" id="{85063C12-3E88-4833-B53F-CF58A602DA2D}"/>
              </a:ext>
            </a:extLst>
          </p:cNvPr>
          <p:cNvSpPr txBox="1"/>
          <p:nvPr/>
        </p:nvSpPr>
        <p:spPr>
          <a:xfrm>
            <a:off x="1438584" y="1102345"/>
            <a:ext cx="8239146" cy="400110"/>
          </a:xfrm>
          <a:prstGeom prst="rect">
            <a:avLst/>
          </a:prstGeom>
        </p:spPr>
        <p:txBody>
          <a:bodyPr wrap="square">
            <a:spAutoFit/>
          </a:bodyPr>
          <a:lstStyle>
            <a:defPPr marR="0" lvl="0" algn="l" rtl="0">
              <a:lnSpc>
                <a:spcPct val="100000"/>
              </a:lnSpc>
              <a:spcBef>
                <a:spcPts val="0"/>
              </a:spcBef>
              <a:spcAft>
                <a:spcPts val="0"/>
              </a:spcAft>
              <a:defRPr/>
            </a:defPPr>
            <a:lvl1pPr marL="285750" indent="-285750">
              <a:buFont typeface="Arial" panose="020B0604020202020204" pitchFamily="34" charset="0"/>
              <a:buChar char="•"/>
              <a:defRPr sz="2000">
                <a:solidFill>
                  <a:srgbClr val="FF9900"/>
                </a:solidFill>
                <a:latin typeface="Montserrat" charset="0"/>
              </a:defRPr>
            </a:lvl1pPr>
          </a:lstStyle>
          <a:p>
            <a:pPr marL="0" indent="0" algn="ctr">
              <a:buNone/>
            </a:pPr>
            <a:r>
              <a:rPr lang="en-US" dirty="0"/>
              <a:t>ASSESS TRAINED MODEL PERFORMANCE</a:t>
            </a:r>
          </a:p>
        </p:txBody>
      </p:sp>
      <p:pic>
        <p:nvPicPr>
          <p:cNvPr id="5" name="Picture 4">
            <a:extLst>
              <a:ext uri="{FF2B5EF4-FFF2-40B4-BE49-F238E27FC236}">
                <a16:creationId xmlns:a16="http://schemas.microsoft.com/office/drawing/2014/main" id="{3B77D5B6-894B-4FFE-B967-0F09A4E3DCD8}"/>
              </a:ext>
            </a:extLst>
          </p:cNvPr>
          <p:cNvPicPr>
            <a:picLocks noChangeAspect="1"/>
          </p:cNvPicPr>
          <p:nvPr/>
        </p:nvPicPr>
        <p:blipFill>
          <a:blip r:embed="rId4"/>
          <a:stretch>
            <a:fillRect/>
          </a:stretch>
        </p:blipFill>
        <p:spPr>
          <a:xfrm>
            <a:off x="1886672" y="1574684"/>
            <a:ext cx="8033759" cy="4623874"/>
          </a:xfrm>
          <a:prstGeom prst="rect">
            <a:avLst/>
          </a:prstGeom>
        </p:spPr>
      </p:pic>
    </p:spTree>
    <p:extLst>
      <p:ext uri="{BB962C8B-B14F-4D97-AF65-F5344CB8AC3E}">
        <p14:creationId xmlns:p14="http://schemas.microsoft.com/office/powerpoint/2010/main" val="238788596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Прямоугольник 11">
            <a:extLst>
              <a:ext uri="{FF2B5EF4-FFF2-40B4-BE49-F238E27FC236}">
                <a16:creationId xmlns:a16="http://schemas.microsoft.com/office/drawing/2014/main" id="{9420DDB7-F11C-459F-A5B9-761CD9F03F7F}"/>
              </a:ext>
            </a:extLst>
          </p:cNvPr>
          <p:cNvSpPr/>
          <p:nvPr/>
        </p:nvSpPr>
        <p:spPr>
          <a:xfrm>
            <a:off x="661578" y="2695373"/>
            <a:ext cx="7539447" cy="702244"/>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br>
              <a:rPr kumimoji="0" lang="en-CA" sz="1400" b="1" i="0" u="none" strike="noStrike" kern="1200" cap="none" spc="0" normalizeH="0" baseline="0" noProof="0" dirty="0">
                <a:ln>
                  <a:noFill/>
                </a:ln>
                <a:solidFill>
                  <a:prstClr val="black"/>
                </a:solidFill>
                <a:effectLst/>
                <a:uLnTx/>
                <a:uFillTx/>
                <a:latin typeface="Montserrat" charset="0"/>
                <a:ea typeface="Montserrat" charset="0"/>
                <a:cs typeface="Montserrat" charset="0"/>
              </a:rPr>
            </a:br>
            <a:endParaRPr kumimoji="0" lang="en-CA" sz="1400" b="1" i="0" u="none" strike="noStrike" kern="1200" cap="none" spc="0" normalizeH="0" baseline="0" noProof="0" dirty="0">
              <a:ln>
                <a:noFill/>
              </a:ln>
              <a:solidFill>
                <a:prstClr val="black"/>
              </a:solidFill>
              <a:effectLst/>
              <a:uLnTx/>
              <a:uFillTx/>
              <a:latin typeface="Montserrat" charset="0"/>
              <a:ea typeface="Montserrat" charset="0"/>
              <a:cs typeface="Montserrat" charset="0"/>
            </a:endParaRPr>
          </a:p>
        </p:txBody>
      </p:sp>
      <p:sp>
        <p:nvSpPr>
          <p:cNvPr id="7" name="Title 1">
            <a:extLst>
              <a:ext uri="{FF2B5EF4-FFF2-40B4-BE49-F238E27FC236}">
                <a16:creationId xmlns:a16="http://schemas.microsoft.com/office/drawing/2014/main" id="{0041A389-5846-4DA9-AD15-B3B7581E108B}"/>
              </a:ext>
            </a:extLst>
          </p:cNvPr>
          <p:cNvSpPr txBox="1">
            <a:spLocks/>
          </p:cNvSpPr>
          <p:nvPr/>
        </p:nvSpPr>
        <p:spPr>
          <a:xfrm>
            <a:off x="152400" y="273160"/>
            <a:ext cx="10349952" cy="523220"/>
          </a:xfrm>
          <a:prstGeom prst="rect">
            <a:avLst/>
          </a:prstGeom>
        </p:spPr>
        <p:txBody>
          <a:bodyPr wrap="square">
            <a:spAutoFit/>
          </a:bodyPr>
          <a:lstStyle>
            <a:defPPr>
              <a:defRPr lang="en-US"/>
            </a:defPPr>
            <a:lvl1pPr>
              <a:defRPr sz="2800" b="1">
                <a:solidFill>
                  <a:srgbClr val="0054A7"/>
                </a:solidFill>
                <a:latin typeface="Montserrat" charset="0"/>
              </a:defRPr>
            </a:lvl1pPr>
          </a:lstStyle>
          <a:p>
            <a:r>
              <a:rPr lang="en-CA" dirty="0">
                <a:solidFill>
                  <a:srgbClr val="FF9900"/>
                </a:solidFill>
              </a:rPr>
              <a:t>JUMP START DEMO</a:t>
            </a:r>
          </a:p>
        </p:txBody>
      </p:sp>
      <p:sp>
        <p:nvSpPr>
          <p:cNvPr id="13" name="TextBox 12">
            <a:extLst>
              <a:ext uri="{FF2B5EF4-FFF2-40B4-BE49-F238E27FC236}">
                <a16:creationId xmlns:a16="http://schemas.microsoft.com/office/drawing/2014/main" id="{77E49157-0394-4791-92A0-16AFBFE7600A}"/>
              </a:ext>
            </a:extLst>
          </p:cNvPr>
          <p:cNvSpPr txBox="1"/>
          <p:nvPr/>
        </p:nvSpPr>
        <p:spPr>
          <a:xfrm>
            <a:off x="4080379" y="6079215"/>
            <a:ext cx="6100762" cy="584775"/>
          </a:xfrm>
          <a:prstGeom prst="rect">
            <a:avLst/>
          </a:prstGeom>
          <a:noFill/>
        </p:spPr>
        <p:txBody>
          <a:bodyPr wrap="square">
            <a:spAutoFit/>
          </a:bodyPr>
          <a:lstStyle/>
          <a:p>
            <a:r>
              <a:rPr lang="en-CA" sz="1600" dirty="0">
                <a:solidFill>
                  <a:schemeClr val="bg1"/>
                </a:solidFill>
              </a:rPr>
              <a:t>Image Source: </a:t>
            </a:r>
            <a:r>
              <a:rPr lang="en-CA" sz="1600" dirty="0">
                <a:solidFill>
                  <a:schemeClr val="bg1"/>
                </a:solidFill>
                <a:hlinkClick r:id="rId2">
                  <a:extLst>
                    <a:ext uri="{A12FA001-AC4F-418D-AE19-62706E023703}">
                      <ahyp:hlinkClr xmlns:ahyp="http://schemas.microsoft.com/office/drawing/2018/hyperlinkcolor" val="tx"/>
                    </a:ext>
                  </a:extLst>
                </a:hlinkClick>
              </a:rPr>
              <a:t>https://www.flickr.com/photos/pasa/6757993805</a:t>
            </a:r>
            <a:endParaRPr lang="en-CA" sz="1600" dirty="0">
              <a:solidFill>
                <a:schemeClr val="bg1"/>
              </a:solidFill>
            </a:endParaRPr>
          </a:p>
          <a:p>
            <a:r>
              <a:rPr lang="en-CA" sz="1600" dirty="0">
                <a:solidFill>
                  <a:schemeClr val="bg1"/>
                </a:solidFill>
              </a:rPr>
              <a:t>Dataset Source: </a:t>
            </a:r>
            <a:r>
              <a:rPr lang="en-CA" sz="1600" dirty="0">
                <a:solidFill>
                  <a:schemeClr val="bg1"/>
                </a:solidFill>
                <a:hlinkClick r:id="rId3">
                  <a:extLst>
                    <a:ext uri="{A12FA001-AC4F-418D-AE19-62706E023703}">
                      <ahyp:hlinkClr xmlns:ahyp="http://schemas.microsoft.com/office/drawing/2018/hyperlinkcolor" val="tx"/>
                    </a:ext>
                  </a:extLst>
                </a:hlinkClick>
              </a:rPr>
              <a:t>https://www.kaggle.com/ljanjughazyan/cars1</a:t>
            </a:r>
            <a:endParaRPr lang="en-CA" sz="1600" dirty="0">
              <a:solidFill>
                <a:schemeClr val="bg1"/>
              </a:solidFill>
            </a:endParaRPr>
          </a:p>
        </p:txBody>
      </p:sp>
      <p:sp>
        <p:nvSpPr>
          <p:cNvPr id="12" name="TextBox 11">
            <a:extLst>
              <a:ext uri="{FF2B5EF4-FFF2-40B4-BE49-F238E27FC236}">
                <a16:creationId xmlns:a16="http://schemas.microsoft.com/office/drawing/2014/main" id="{85063C12-3E88-4833-B53F-CF58A602DA2D}"/>
              </a:ext>
            </a:extLst>
          </p:cNvPr>
          <p:cNvSpPr txBox="1"/>
          <p:nvPr/>
        </p:nvSpPr>
        <p:spPr>
          <a:xfrm>
            <a:off x="1476237" y="1514537"/>
            <a:ext cx="8239146" cy="400110"/>
          </a:xfrm>
          <a:prstGeom prst="rect">
            <a:avLst/>
          </a:prstGeom>
        </p:spPr>
        <p:txBody>
          <a:bodyPr wrap="square">
            <a:spAutoFit/>
          </a:bodyPr>
          <a:lstStyle>
            <a:defPPr marR="0" lvl="0" algn="l" rtl="0">
              <a:lnSpc>
                <a:spcPct val="100000"/>
              </a:lnSpc>
              <a:spcBef>
                <a:spcPts val="0"/>
              </a:spcBef>
              <a:spcAft>
                <a:spcPts val="0"/>
              </a:spcAft>
              <a:defRPr/>
            </a:defPPr>
            <a:lvl1pPr marL="285750" indent="-285750">
              <a:buFont typeface="Arial" panose="020B0604020202020204" pitchFamily="34" charset="0"/>
              <a:buChar char="•"/>
              <a:defRPr sz="2000">
                <a:solidFill>
                  <a:srgbClr val="FF9900"/>
                </a:solidFill>
                <a:latin typeface="Montserrat" charset="0"/>
              </a:defRPr>
            </a:lvl1pPr>
          </a:lstStyle>
          <a:p>
            <a:pPr marL="0" indent="0" algn="ctr">
              <a:buNone/>
            </a:pPr>
            <a:r>
              <a:rPr lang="en-US" dirty="0"/>
              <a:t>PRINT OUT REGRESSION MODELS EVALUATION METRICS</a:t>
            </a:r>
          </a:p>
        </p:txBody>
      </p:sp>
      <p:pic>
        <p:nvPicPr>
          <p:cNvPr id="3" name="Picture 2">
            <a:extLst>
              <a:ext uri="{FF2B5EF4-FFF2-40B4-BE49-F238E27FC236}">
                <a16:creationId xmlns:a16="http://schemas.microsoft.com/office/drawing/2014/main" id="{0B2ADBA2-4BF2-40C4-AE94-E918CBED5C20}"/>
              </a:ext>
            </a:extLst>
          </p:cNvPr>
          <p:cNvPicPr>
            <a:picLocks noChangeAspect="1"/>
          </p:cNvPicPr>
          <p:nvPr/>
        </p:nvPicPr>
        <p:blipFill>
          <a:blip r:embed="rId4"/>
          <a:stretch>
            <a:fillRect/>
          </a:stretch>
        </p:blipFill>
        <p:spPr>
          <a:xfrm>
            <a:off x="1528204" y="1987625"/>
            <a:ext cx="8842860" cy="4239555"/>
          </a:xfrm>
          <a:prstGeom prst="rect">
            <a:avLst/>
          </a:prstGeom>
        </p:spPr>
      </p:pic>
    </p:spTree>
    <p:extLst>
      <p:ext uri="{BB962C8B-B14F-4D97-AF65-F5344CB8AC3E}">
        <p14:creationId xmlns:p14="http://schemas.microsoft.com/office/powerpoint/2010/main" val="81927796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Прямоугольник 11">
            <a:extLst>
              <a:ext uri="{FF2B5EF4-FFF2-40B4-BE49-F238E27FC236}">
                <a16:creationId xmlns:a16="http://schemas.microsoft.com/office/drawing/2014/main" id="{9420DDB7-F11C-459F-A5B9-761CD9F03F7F}"/>
              </a:ext>
            </a:extLst>
          </p:cNvPr>
          <p:cNvSpPr/>
          <p:nvPr/>
        </p:nvSpPr>
        <p:spPr>
          <a:xfrm>
            <a:off x="661578" y="2695373"/>
            <a:ext cx="7539447" cy="702244"/>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br>
              <a:rPr kumimoji="0" lang="en-CA" sz="1400" b="1" i="0" u="none" strike="noStrike" kern="1200" cap="none" spc="0" normalizeH="0" baseline="0" noProof="0" dirty="0">
                <a:ln>
                  <a:noFill/>
                </a:ln>
                <a:solidFill>
                  <a:prstClr val="black"/>
                </a:solidFill>
                <a:effectLst/>
                <a:uLnTx/>
                <a:uFillTx/>
                <a:latin typeface="Montserrat" charset="0"/>
                <a:ea typeface="Montserrat" charset="0"/>
                <a:cs typeface="Montserrat" charset="0"/>
              </a:rPr>
            </a:br>
            <a:endParaRPr kumimoji="0" lang="en-CA" sz="1400" b="1" i="0" u="none" strike="noStrike" kern="1200" cap="none" spc="0" normalizeH="0" baseline="0" noProof="0" dirty="0">
              <a:ln>
                <a:noFill/>
              </a:ln>
              <a:solidFill>
                <a:prstClr val="black"/>
              </a:solidFill>
              <a:effectLst/>
              <a:uLnTx/>
              <a:uFillTx/>
              <a:latin typeface="Montserrat" charset="0"/>
              <a:ea typeface="Montserrat" charset="0"/>
              <a:cs typeface="Montserrat" charset="0"/>
            </a:endParaRPr>
          </a:p>
        </p:txBody>
      </p:sp>
      <p:sp>
        <p:nvSpPr>
          <p:cNvPr id="7" name="Title 1">
            <a:extLst>
              <a:ext uri="{FF2B5EF4-FFF2-40B4-BE49-F238E27FC236}">
                <a16:creationId xmlns:a16="http://schemas.microsoft.com/office/drawing/2014/main" id="{0041A389-5846-4DA9-AD15-B3B7581E108B}"/>
              </a:ext>
            </a:extLst>
          </p:cNvPr>
          <p:cNvSpPr txBox="1">
            <a:spLocks/>
          </p:cNvSpPr>
          <p:nvPr/>
        </p:nvSpPr>
        <p:spPr>
          <a:xfrm>
            <a:off x="152400" y="273160"/>
            <a:ext cx="10349952" cy="523220"/>
          </a:xfrm>
          <a:prstGeom prst="rect">
            <a:avLst/>
          </a:prstGeom>
        </p:spPr>
        <p:txBody>
          <a:bodyPr wrap="square">
            <a:spAutoFit/>
          </a:bodyPr>
          <a:lstStyle>
            <a:defPPr>
              <a:defRPr lang="en-US"/>
            </a:defPPr>
            <a:lvl1pPr>
              <a:defRPr sz="2800" b="1">
                <a:solidFill>
                  <a:srgbClr val="0054A7"/>
                </a:solidFill>
                <a:latin typeface="Montserrat" charset="0"/>
              </a:defRPr>
            </a:lvl1pPr>
          </a:lstStyle>
          <a:p>
            <a:r>
              <a:rPr lang="en-CA" dirty="0">
                <a:solidFill>
                  <a:srgbClr val="FF9900"/>
                </a:solidFill>
              </a:rPr>
              <a:t>JUMP START DEMO</a:t>
            </a:r>
          </a:p>
        </p:txBody>
      </p:sp>
      <p:sp>
        <p:nvSpPr>
          <p:cNvPr id="13" name="TextBox 12">
            <a:extLst>
              <a:ext uri="{FF2B5EF4-FFF2-40B4-BE49-F238E27FC236}">
                <a16:creationId xmlns:a16="http://schemas.microsoft.com/office/drawing/2014/main" id="{77E49157-0394-4791-92A0-16AFBFE7600A}"/>
              </a:ext>
            </a:extLst>
          </p:cNvPr>
          <p:cNvSpPr txBox="1"/>
          <p:nvPr/>
        </p:nvSpPr>
        <p:spPr>
          <a:xfrm>
            <a:off x="4080379" y="6079215"/>
            <a:ext cx="6100762" cy="584775"/>
          </a:xfrm>
          <a:prstGeom prst="rect">
            <a:avLst/>
          </a:prstGeom>
          <a:noFill/>
        </p:spPr>
        <p:txBody>
          <a:bodyPr wrap="square">
            <a:spAutoFit/>
          </a:bodyPr>
          <a:lstStyle/>
          <a:p>
            <a:r>
              <a:rPr lang="en-CA" sz="1600" dirty="0">
                <a:solidFill>
                  <a:schemeClr val="bg1"/>
                </a:solidFill>
              </a:rPr>
              <a:t>Image Source: </a:t>
            </a:r>
            <a:r>
              <a:rPr lang="en-CA" sz="1600" dirty="0">
                <a:solidFill>
                  <a:schemeClr val="bg1"/>
                </a:solidFill>
                <a:hlinkClick r:id="rId2">
                  <a:extLst>
                    <a:ext uri="{A12FA001-AC4F-418D-AE19-62706E023703}">
                      <ahyp:hlinkClr xmlns:ahyp="http://schemas.microsoft.com/office/drawing/2018/hyperlinkcolor" val="tx"/>
                    </a:ext>
                  </a:extLst>
                </a:hlinkClick>
              </a:rPr>
              <a:t>https://www.flickr.com/photos/pasa/6757993805</a:t>
            </a:r>
            <a:endParaRPr lang="en-CA" sz="1600" dirty="0">
              <a:solidFill>
                <a:schemeClr val="bg1"/>
              </a:solidFill>
            </a:endParaRPr>
          </a:p>
          <a:p>
            <a:r>
              <a:rPr lang="en-CA" sz="1600" dirty="0">
                <a:solidFill>
                  <a:schemeClr val="bg1"/>
                </a:solidFill>
              </a:rPr>
              <a:t>Dataset Source: </a:t>
            </a:r>
            <a:r>
              <a:rPr lang="en-CA" sz="1600" dirty="0">
                <a:solidFill>
                  <a:schemeClr val="bg1"/>
                </a:solidFill>
                <a:hlinkClick r:id="rId3">
                  <a:extLst>
                    <a:ext uri="{A12FA001-AC4F-418D-AE19-62706E023703}">
                      <ahyp:hlinkClr xmlns:ahyp="http://schemas.microsoft.com/office/drawing/2018/hyperlinkcolor" val="tx"/>
                    </a:ext>
                  </a:extLst>
                </a:hlinkClick>
              </a:rPr>
              <a:t>https://www.kaggle.com/ljanjughazyan/cars1</a:t>
            </a:r>
            <a:endParaRPr lang="en-CA" sz="1600" dirty="0">
              <a:solidFill>
                <a:schemeClr val="bg1"/>
              </a:solidFill>
            </a:endParaRPr>
          </a:p>
        </p:txBody>
      </p:sp>
      <p:sp>
        <p:nvSpPr>
          <p:cNvPr id="12" name="TextBox 11">
            <a:extLst>
              <a:ext uri="{FF2B5EF4-FFF2-40B4-BE49-F238E27FC236}">
                <a16:creationId xmlns:a16="http://schemas.microsoft.com/office/drawing/2014/main" id="{85063C12-3E88-4833-B53F-CF58A602DA2D}"/>
              </a:ext>
            </a:extLst>
          </p:cNvPr>
          <p:cNvSpPr txBox="1"/>
          <p:nvPr/>
        </p:nvSpPr>
        <p:spPr>
          <a:xfrm>
            <a:off x="1172366" y="936730"/>
            <a:ext cx="8239146" cy="707886"/>
          </a:xfrm>
          <a:prstGeom prst="rect">
            <a:avLst/>
          </a:prstGeom>
        </p:spPr>
        <p:txBody>
          <a:bodyPr wrap="square">
            <a:spAutoFit/>
          </a:bodyPr>
          <a:lstStyle>
            <a:defPPr marR="0" lvl="0" algn="l" rtl="0">
              <a:lnSpc>
                <a:spcPct val="100000"/>
              </a:lnSpc>
              <a:spcBef>
                <a:spcPts val="0"/>
              </a:spcBef>
              <a:spcAft>
                <a:spcPts val="0"/>
              </a:spcAft>
              <a:defRPr/>
            </a:defPPr>
            <a:lvl1pPr marL="285750" indent="-285750">
              <a:buFont typeface="Arial" panose="020B0604020202020204" pitchFamily="34" charset="0"/>
              <a:buChar char="•"/>
              <a:defRPr sz="2000">
                <a:solidFill>
                  <a:srgbClr val="FF9900"/>
                </a:solidFill>
                <a:latin typeface="Montserrat" charset="0"/>
              </a:defRPr>
            </a:lvl1pPr>
          </a:lstStyle>
          <a:p>
            <a:pPr marL="0" indent="0" algn="ctr">
              <a:buNone/>
            </a:pPr>
            <a:r>
              <a:rPr lang="en-US" b="1" dirty="0">
                <a:solidFill>
                  <a:srgbClr val="FF0000"/>
                </a:solidFill>
              </a:rPr>
              <a:t>MAKE SURE TO DELETE THE DEPLOYED ENDPOINT AND SHUT DOWN ALL RUNNING INSTANCES</a:t>
            </a:r>
          </a:p>
        </p:txBody>
      </p:sp>
      <p:pic>
        <p:nvPicPr>
          <p:cNvPr id="3" name="Picture 2">
            <a:extLst>
              <a:ext uri="{FF2B5EF4-FFF2-40B4-BE49-F238E27FC236}">
                <a16:creationId xmlns:a16="http://schemas.microsoft.com/office/drawing/2014/main" id="{BD25EB18-A5D2-4A32-B56C-4E662FE668A8}"/>
              </a:ext>
            </a:extLst>
          </p:cNvPr>
          <p:cNvPicPr>
            <a:picLocks noChangeAspect="1"/>
          </p:cNvPicPr>
          <p:nvPr/>
        </p:nvPicPr>
        <p:blipFill>
          <a:blip r:embed="rId4"/>
          <a:stretch>
            <a:fillRect/>
          </a:stretch>
        </p:blipFill>
        <p:spPr>
          <a:xfrm>
            <a:off x="360603" y="2174660"/>
            <a:ext cx="11019634" cy="3517369"/>
          </a:xfrm>
          <a:prstGeom prst="rect">
            <a:avLst/>
          </a:prstGeom>
        </p:spPr>
      </p:pic>
    </p:spTree>
    <p:extLst>
      <p:ext uri="{BB962C8B-B14F-4D97-AF65-F5344CB8AC3E}">
        <p14:creationId xmlns:p14="http://schemas.microsoft.com/office/powerpoint/2010/main" val="353505315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Группа 8"/>
          <p:cNvGrpSpPr/>
          <p:nvPr/>
        </p:nvGrpSpPr>
        <p:grpSpPr>
          <a:xfrm>
            <a:off x="646994" y="1486244"/>
            <a:ext cx="4659270" cy="2122865"/>
            <a:chOff x="646994" y="1354164"/>
            <a:chExt cx="4659270" cy="2122865"/>
          </a:xfrm>
        </p:grpSpPr>
        <p:sp>
          <p:nvSpPr>
            <p:cNvPr id="4" name="Прямоугольник 3">
              <a:extLst>
                <a:ext uri="{FF2B5EF4-FFF2-40B4-BE49-F238E27FC236}">
                  <a16:creationId xmlns:a16="http://schemas.microsoft.com/office/drawing/2014/main" id="{5EE88138-48BD-46AA-94F3-3B05DD703F63}"/>
                </a:ext>
              </a:extLst>
            </p:cNvPr>
            <p:cNvSpPr/>
            <p:nvPr/>
          </p:nvSpPr>
          <p:spPr>
            <a:xfrm>
              <a:off x="646994" y="1354164"/>
              <a:ext cx="4659270" cy="193899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4000" kern="1200" dirty="0">
                  <a:solidFill>
                    <a:schemeClr val="tx1"/>
                  </a:solidFill>
                  <a:latin typeface="Montserrat SemiBold" pitchFamily="2" charset="-52"/>
                  <a:ea typeface="Montserrat" charset="0"/>
                  <a:cs typeface="Montserrat" charset="0"/>
                </a:rPr>
                <a:t>FINAL END-OF-DAY CAPSTONE PROJECT</a:t>
              </a:r>
              <a:endParaRPr kumimoji="0" lang="en-US" sz="4000" b="0" i="0" u="none" strike="noStrike" kern="1200" cap="none" spc="0" normalizeH="0" baseline="0" noProof="0" dirty="0">
                <a:ln>
                  <a:noFill/>
                </a:ln>
                <a:solidFill>
                  <a:schemeClr val="tx1"/>
                </a:solidFill>
                <a:effectLst/>
                <a:uLnTx/>
                <a:uFillTx/>
                <a:latin typeface="Montserrat SemiBold" pitchFamily="2" charset="-52"/>
                <a:ea typeface="Montserrat" charset="0"/>
                <a:cs typeface="Montserrat" charset="0"/>
              </a:endParaRPr>
            </a:p>
          </p:txBody>
        </p:sp>
        <p:cxnSp>
          <p:nvCxnSpPr>
            <p:cNvPr id="5" name="Прямая соединительная линия 4"/>
            <p:cNvCxnSpPr/>
            <p:nvPr/>
          </p:nvCxnSpPr>
          <p:spPr>
            <a:xfrm>
              <a:off x="646994" y="3477029"/>
              <a:ext cx="4505498" cy="0"/>
            </a:xfrm>
            <a:prstGeom prst="line">
              <a:avLst/>
            </a:prstGeom>
            <a:ln w="19050">
              <a:solidFill>
                <a:srgbClr val="F39622"/>
              </a:solidFill>
            </a:ln>
          </p:spPr>
          <p:style>
            <a:lnRef idx="1">
              <a:schemeClr val="accent1"/>
            </a:lnRef>
            <a:fillRef idx="0">
              <a:schemeClr val="accent1"/>
            </a:fillRef>
            <a:effectRef idx="0">
              <a:schemeClr val="accent1"/>
            </a:effectRef>
            <a:fontRef idx="minor">
              <a:schemeClr val="tx1"/>
            </a:fontRef>
          </p:style>
        </p:cxnSp>
      </p:grpSp>
      <p:sp>
        <p:nvSpPr>
          <p:cNvPr id="7" name="Rectangle: Rounded Corners 6">
            <a:extLst>
              <a:ext uri="{FF2B5EF4-FFF2-40B4-BE49-F238E27FC236}">
                <a16:creationId xmlns:a16="http://schemas.microsoft.com/office/drawing/2014/main" id="{0E5460ED-1B0D-4682-853E-EC6297E8C3D0}"/>
              </a:ext>
            </a:extLst>
          </p:cNvPr>
          <p:cNvSpPr/>
          <p:nvPr/>
        </p:nvSpPr>
        <p:spPr>
          <a:xfrm>
            <a:off x="646994" y="3976857"/>
            <a:ext cx="4066078" cy="2286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0" name="Rectangle: Rounded Corners 9">
            <a:extLst>
              <a:ext uri="{FF2B5EF4-FFF2-40B4-BE49-F238E27FC236}">
                <a16:creationId xmlns:a16="http://schemas.microsoft.com/office/drawing/2014/main" id="{A824B192-C5C9-4707-B2B0-059991822E69}"/>
              </a:ext>
            </a:extLst>
          </p:cNvPr>
          <p:cNvSpPr/>
          <p:nvPr/>
        </p:nvSpPr>
        <p:spPr>
          <a:xfrm>
            <a:off x="646993" y="3973861"/>
            <a:ext cx="2057295" cy="231596"/>
          </a:xfrm>
          <a:prstGeom prst="roundRect">
            <a:avLst/>
          </a:prstGeom>
          <a:solidFill>
            <a:srgbClr val="FF9F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9900"/>
              </a:solidFill>
              <a:effectLst/>
              <a:uLnTx/>
              <a:uFillTx/>
              <a:latin typeface="Calibri"/>
              <a:ea typeface="+mn-ea"/>
              <a:cs typeface="+mn-cs"/>
            </a:endParaRPr>
          </a:p>
        </p:txBody>
      </p:sp>
      <p:sp>
        <p:nvSpPr>
          <p:cNvPr id="11" name="TextBox 10">
            <a:extLst>
              <a:ext uri="{FF2B5EF4-FFF2-40B4-BE49-F238E27FC236}">
                <a16:creationId xmlns:a16="http://schemas.microsoft.com/office/drawing/2014/main" id="{723C56CB-7A7A-4F0E-8A4A-6A162998B2D6}"/>
              </a:ext>
            </a:extLst>
          </p:cNvPr>
          <p:cNvSpPr txBox="1"/>
          <p:nvPr/>
        </p:nvSpPr>
        <p:spPr>
          <a:xfrm>
            <a:off x="570794" y="4277450"/>
            <a:ext cx="64318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srgbClr val="FF9F1C"/>
                </a:solidFill>
                <a:effectLst/>
                <a:uLnTx/>
                <a:uFillTx/>
                <a:latin typeface="Calibri"/>
                <a:ea typeface="+mn-ea"/>
                <a:cs typeface="+mn-cs"/>
              </a:rPr>
              <a:t>EASY</a:t>
            </a:r>
            <a:endParaRPr kumimoji="0" lang="en-US" sz="1800" b="0" i="0" u="none" strike="noStrike" kern="1200" cap="none" spc="0" normalizeH="0" baseline="0" noProof="0" dirty="0">
              <a:ln>
                <a:noFill/>
              </a:ln>
              <a:solidFill>
                <a:srgbClr val="FF9F1C"/>
              </a:solidFill>
              <a:effectLst/>
              <a:uLnTx/>
              <a:uFillTx/>
              <a:latin typeface="Calibri"/>
              <a:ea typeface="+mn-ea"/>
              <a:cs typeface="+mn-cs"/>
            </a:endParaRPr>
          </a:p>
        </p:txBody>
      </p:sp>
      <p:sp>
        <p:nvSpPr>
          <p:cNvPr id="12" name="TextBox 11">
            <a:extLst>
              <a:ext uri="{FF2B5EF4-FFF2-40B4-BE49-F238E27FC236}">
                <a16:creationId xmlns:a16="http://schemas.microsoft.com/office/drawing/2014/main" id="{14F24877-C482-4F61-9BA7-69E9D02CC79C}"/>
              </a:ext>
            </a:extLst>
          </p:cNvPr>
          <p:cNvSpPr txBox="1"/>
          <p:nvPr/>
        </p:nvSpPr>
        <p:spPr>
          <a:xfrm>
            <a:off x="3561644" y="4277450"/>
            <a:ext cx="123873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srgbClr val="FF9F1C"/>
                </a:solidFill>
                <a:effectLst/>
                <a:uLnTx/>
                <a:uFillTx/>
                <a:latin typeface="Calibri"/>
                <a:ea typeface="+mn-ea"/>
                <a:cs typeface="+mn-cs"/>
              </a:rPr>
              <a:t>ADVANCED</a:t>
            </a:r>
            <a:endParaRPr kumimoji="0" lang="en-US" sz="1800" b="0" i="0" u="none" strike="noStrike" kern="1200" cap="none" spc="0" normalizeH="0" baseline="0" noProof="0" dirty="0">
              <a:ln>
                <a:noFill/>
              </a:ln>
              <a:solidFill>
                <a:srgbClr val="FF9F1C"/>
              </a:solidFill>
              <a:effectLst/>
              <a:uLnTx/>
              <a:uFillTx/>
              <a:latin typeface="Calibri"/>
              <a:ea typeface="+mn-ea"/>
              <a:cs typeface="+mn-cs"/>
            </a:endParaRPr>
          </a:p>
        </p:txBody>
      </p:sp>
      <p:sp>
        <p:nvSpPr>
          <p:cNvPr id="13" name="Isosceles Triangle 12">
            <a:extLst>
              <a:ext uri="{FF2B5EF4-FFF2-40B4-BE49-F238E27FC236}">
                <a16:creationId xmlns:a16="http://schemas.microsoft.com/office/drawing/2014/main" id="{176D5DA7-D9D1-4C8C-97F2-D4E9CF8E1F7C}"/>
              </a:ext>
            </a:extLst>
          </p:cNvPr>
          <p:cNvSpPr/>
          <p:nvPr/>
        </p:nvSpPr>
        <p:spPr>
          <a:xfrm>
            <a:off x="2551888" y="4357392"/>
            <a:ext cx="304800" cy="228600"/>
          </a:xfrm>
          <a:prstGeom prst="triangle">
            <a:avLst/>
          </a:prstGeom>
          <a:solidFill>
            <a:srgbClr val="FF9F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pic>
        <p:nvPicPr>
          <p:cNvPr id="15" name="Picture 14">
            <a:extLst>
              <a:ext uri="{FF2B5EF4-FFF2-40B4-BE49-F238E27FC236}">
                <a16:creationId xmlns:a16="http://schemas.microsoft.com/office/drawing/2014/main" id="{B0134924-7BC2-4DC7-8CF8-C38C80779717}"/>
              </a:ext>
            </a:extLst>
          </p:cNvPr>
          <p:cNvPicPr>
            <a:picLocks noChangeAspect="1"/>
          </p:cNvPicPr>
          <p:nvPr/>
        </p:nvPicPr>
        <p:blipFill>
          <a:blip r:embed="rId2"/>
          <a:stretch>
            <a:fillRect/>
          </a:stretch>
        </p:blipFill>
        <p:spPr>
          <a:xfrm>
            <a:off x="7117081" y="-1"/>
            <a:ext cx="5074919" cy="6857999"/>
          </a:xfrm>
          <a:prstGeom prst="rect">
            <a:avLst/>
          </a:prstGeom>
        </p:spPr>
      </p:pic>
    </p:spTree>
    <p:extLst>
      <p:ext uri="{BB962C8B-B14F-4D97-AF65-F5344CB8AC3E}">
        <p14:creationId xmlns:p14="http://schemas.microsoft.com/office/powerpoint/2010/main" val="355049483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Прямоугольник 5"/>
          <p:cNvSpPr/>
          <p:nvPr/>
        </p:nvSpPr>
        <p:spPr>
          <a:xfrm>
            <a:off x="283138" y="565986"/>
            <a:ext cx="11788620" cy="3224145"/>
          </a:xfrm>
          <a:prstGeom prst="rect">
            <a:avLst/>
          </a:prstGeom>
        </p:spPr>
        <p:txBody>
          <a:bodyPr vert="horz" lIns="91440" tIns="45720" rIns="91440" bIns="45720" rtlCol="0">
            <a:normAutofit/>
          </a:bodyPr>
          <a:lstStyle/>
          <a:p>
            <a:pPr marL="342900" indent="-342900">
              <a:lnSpc>
                <a:spcPct val="90000"/>
              </a:lnSpc>
              <a:spcBef>
                <a:spcPts val="1000"/>
              </a:spcBef>
              <a:buFont typeface="Arial" panose="020B0604020202020204" pitchFamily="34" charset="0"/>
              <a:buChar char="•"/>
            </a:pPr>
            <a:r>
              <a:rPr lang="en-CA" sz="1800" kern="1200" dirty="0">
                <a:solidFill>
                  <a:schemeClr val="tx1"/>
                </a:solidFill>
                <a:latin typeface="Montserrat" charset="0"/>
              </a:rPr>
              <a:t>In this hands-on project, we will train an XG-Boost Regression model to predict life expectancy using </a:t>
            </a:r>
            <a:r>
              <a:rPr lang="en-CA" sz="1800" kern="1200" dirty="0" err="1">
                <a:solidFill>
                  <a:schemeClr val="tx1"/>
                </a:solidFill>
                <a:latin typeface="Montserrat" charset="0"/>
              </a:rPr>
              <a:t>SageMaker</a:t>
            </a:r>
            <a:r>
              <a:rPr lang="en-CA" sz="1800" kern="1200" dirty="0">
                <a:solidFill>
                  <a:schemeClr val="tx1"/>
                </a:solidFill>
                <a:latin typeface="Montserrat" charset="0"/>
              </a:rPr>
              <a:t> Jumpstart.</a:t>
            </a:r>
          </a:p>
          <a:p>
            <a:pPr marL="342900" indent="-342900">
              <a:lnSpc>
                <a:spcPct val="90000"/>
              </a:lnSpc>
              <a:spcBef>
                <a:spcPts val="1000"/>
              </a:spcBef>
              <a:buFont typeface="Arial" panose="020B0604020202020204" pitchFamily="34" charset="0"/>
              <a:buChar char="•"/>
            </a:pPr>
            <a:r>
              <a:rPr lang="en-CA" sz="1800" kern="1200" dirty="0">
                <a:solidFill>
                  <a:schemeClr val="tx1"/>
                </a:solidFill>
                <a:latin typeface="Montserrat" charset="0"/>
              </a:rPr>
              <a:t>This data was initially obtained from World Health Organization (WHO) and United Nations Website. Data contains features like year, status, life expectancy, adult mortality, infant deaths, percentage of expenditure, alcohol etc.</a:t>
            </a:r>
          </a:p>
          <a:p>
            <a:pPr marL="342900" indent="-342900">
              <a:lnSpc>
                <a:spcPct val="90000"/>
              </a:lnSpc>
              <a:spcBef>
                <a:spcPts val="1000"/>
              </a:spcBef>
              <a:buFont typeface="Arial" panose="020B0604020202020204" pitchFamily="34" charset="0"/>
              <a:buChar char="•"/>
            </a:pPr>
            <a:r>
              <a:rPr lang="en-CA" sz="1800" b="1" kern="1200" dirty="0">
                <a:solidFill>
                  <a:schemeClr val="tx1"/>
                </a:solidFill>
                <a:latin typeface="Montserrat" charset="0"/>
              </a:rPr>
              <a:t>Tasks:</a:t>
            </a:r>
          </a:p>
          <a:p>
            <a:pPr marL="342900" lvl="3" indent="-342900">
              <a:lnSpc>
                <a:spcPct val="90000"/>
              </a:lnSpc>
              <a:spcBef>
                <a:spcPts val="1000"/>
              </a:spcBef>
              <a:buFont typeface="+mj-lt"/>
              <a:buAutoNum type="arabicPeriod"/>
            </a:pPr>
            <a:r>
              <a:rPr lang="en-CA" sz="1800" kern="1200" dirty="0">
                <a:solidFill>
                  <a:schemeClr val="tx1"/>
                </a:solidFill>
                <a:latin typeface="Montserrat" charset="0"/>
              </a:rPr>
              <a:t>Upload the dataset Life_Expectancy_test_NoHeader.csv and Life_Expectancy_train_NoHeader.csv to S3</a:t>
            </a:r>
          </a:p>
          <a:p>
            <a:pPr marL="342900" lvl="3" indent="-342900">
              <a:lnSpc>
                <a:spcPct val="90000"/>
              </a:lnSpc>
              <a:spcBef>
                <a:spcPts val="1000"/>
              </a:spcBef>
              <a:buFont typeface="+mj-lt"/>
              <a:buAutoNum type="arabicPeriod"/>
            </a:pPr>
            <a:r>
              <a:rPr lang="en-CA" sz="1800" kern="1200" dirty="0">
                <a:solidFill>
                  <a:schemeClr val="tx1"/>
                </a:solidFill>
                <a:latin typeface="Montserrat" charset="0"/>
              </a:rPr>
              <a:t>Using AWS </a:t>
            </a:r>
            <a:r>
              <a:rPr lang="en-CA" sz="1800" kern="1200" dirty="0" err="1">
                <a:solidFill>
                  <a:schemeClr val="tx1"/>
                </a:solidFill>
                <a:latin typeface="Montserrat" charset="0"/>
              </a:rPr>
              <a:t>SageMaker</a:t>
            </a:r>
            <a:r>
              <a:rPr lang="en-CA" sz="1800" kern="1200" dirty="0">
                <a:solidFill>
                  <a:schemeClr val="tx1"/>
                </a:solidFill>
                <a:latin typeface="Montserrat" charset="0"/>
              </a:rPr>
              <a:t> JumpStart, train an XG-Boost model to predict life expectancy. </a:t>
            </a:r>
          </a:p>
          <a:p>
            <a:pPr marL="342900" lvl="3" indent="-342900">
              <a:lnSpc>
                <a:spcPct val="90000"/>
              </a:lnSpc>
              <a:spcBef>
                <a:spcPts val="1000"/>
              </a:spcBef>
              <a:buFont typeface="+mj-lt"/>
              <a:buAutoNum type="arabicPeriod"/>
            </a:pPr>
            <a:r>
              <a:rPr lang="en-CA" sz="1800" kern="1200" dirty="0">
                <a:solidFill>
                  <a:schemeClr val="tx1"/>
                </a:solidFill>
                <a:latin typeface="Montserrat" charset="0"/>
              </a:rPr>
              <a:t>Deploy the model and assess its performance. What’s R2?</a:t>
            </a:r>
          </a:p>
          <a:p>
            <a:pPr marL="342900" lvl="1" indent="-342900">
              <a:lnSpc>
                <a:spcPct val="90000"/>
              </a:lnSpc>
              <a:spcBef>
                <a:spcPts val="1000"/>
              </a:spcBef>
              <a:buFont typeface="Arial" panose="020B0604020202020204" pitchFamily="34" charset="0"/>
              <a:buChar char="•"/>
            </a:pPr>
            <a:endParaRPr lang="en-CA" sz="1800" kern="1200" dirty="0">
              <a:solidFill>
                <a:schemeClr val="tx1"/>
              </a:solidFill>
              <a:latin typeface="Montserrat" charset="0"/>
            </a:endParaRPr>
          </a:p>
        </p:txBody>
      </p:sp>
      <p:sp>
        <p:nvSpPr>
          <p:cNvPr id="9" name="TextBox 8">
            <a:extLst>
              <a:ext uri="{FF2B5EF4-FFF2-40B4-BE49-F238E27FC236}">
                <a16:creationId xmlns:a16="http://schemas.microsoft.com/office/drawing/2014/main" id="{7D7A2849-F832-BF49-9B07-E8444A2B658A}"/>
              </a:ext>
            </a:extLst>
          </p:cNvPr>
          <p:cNvSpPr txBox="1"/>
          <p:nvPr/>
        </p:nvSpPr>
        <p:spPr>
          <a:xfrm>
            <a:off x="283138" y="175980"/>
            <a:ext cx="11908861" cy="461624"/>
          </a:xfrm>
          <a:prstGeom prst="rect">
            <a:avLst/>
          </a:prstGeom>
          <a:noFill/>
          <a:ln>
            <a:noFill/>
          </a:ln>
        </p:spPr>
        <p:txBody>
          <a:bodyPr spcFirstLastPara="1" wrap="square" lIns="45700" tIns="45700" rIns="45700" bIns="45700" anchor="t" anchorCtr="0">
            <a:spAutoFit/>
          </a:bodyPr>
          <a:lstStyle>
            <a:defPPr marR="0" lvl="0" algn="l" rtl="0">
              <a:lnSpc>
                <a:spcPct val="100000"/>
              </a:lnSpc>
              <a:spcBef>
                <a:spcPts val="0"/>
              </a:spcBef>
              <a:spcAft>
                <a:spcPts val="0"/>
              </a:spcAft>
            </a:defPPr>
            <a:lvl1pPr>
              <a:defRPr sz="2400" b="1">
                <a:solidFill>
                  <a:srgbClr val="FF9900"/>
                </a:solidFill>
                <a:latin typeface="Montserrat" charset="0"/>
              </a:defRPr>
            </a:lvl1pPr>
          </a:lstStyle>
          <a:p>
            <a:r>
              <a:rPr lang="en-US" dirty="0"/>
              <a:t>PROJECT OVERVIEW: SAGEMAKER JUMPSTART </a:t>
            </a:r>
          </a:p>
        </p:txBody>
      </p:sp>
      <p:sp>
        <p:nvSpPr>
          <p:cNvPr id="7" name="TextBox 6">
            <a:extLst>
              <a:ext uri="{FF2B5EF4-FFF2-40B4-BE49-F238E27FC236}">
                <a16:creationId xmlns:a16="http://schemas.microsoft.com/office/drawing/2014/main" id="{0162716A-1D30-7C4E-83EE-1CDDD71AC8E8}"/>
              </a:ext>
            </a:extLst>
          </p:cNvPr>
          <p:cNvSpPr txBox="1"/>
          <p:nvPr/>
        </p:nvSpPr>
        <p:spPr>
          <a:xfrm>
            <a:off x="839688" y="6487641"/>
            <a:ext cx="13305453"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1"/>
                </a:solidFill>
                <a:effectLst/>
                <a:uLnTx/>
                <a:uFillTx/>
                <a:latin typeface="Calibri" panose="020F0502020204030204"/>
                <a:ea typeface="+mn-ea"/>
                <a:cs typeface="+mn-cs"/>
              </a:rPr>
              <a:t>Source: </a:t>
            </a:r>
            <a:r>
              <a:rPr kumimoji="0" lang="en-CA" sz="1400" b="0" i="0" u="none" strike="noStrike" kern="1200" cap="none" spc="0" normalizeH="0" baseline="0" noProof="0" dirty="0">
                <a:ln>
                  <a:noFill/>
                </a:ln>
                <a:solidFill>
                  <a:schemeClr val="tx1"/>
                </a:solidFill>
                <a:effectLst/>
                <a:uLnTx/>
                <a:uFillTx/>
                <a:latin typeface="Calibri" panose="020F0502020204030204"/>
                <a:ea typeface="+mn-ea"/>
                <a:cs typeface="+mn-cs"/>
              </a:rPr>
              <a:t>https://</a:t>
            </a:r>
            <a:r>
              <a:rPr kumimoji="0" lang="en-CA" sz="1400" b="0" i="0" u="none" strike="noStrike" kern="1200" cap="none" spc="0" normalizeH="0" baseline="0" noProof="0" dirty="0" err="1">
                <a:ln>
                  <a:noFill/>
                </a:ln>
                <a:solidFill>
                  <a:schemeClr val="tx1"/>
                </a:solidFill>
                <a:effectLst/>
                <a:uLnTx/>
                <a:uFillTx/>
                <a:latin typeface="Calibri" panose="020F0502020204030204"/>
                <a:ea typeface="+mn-ea"/>
                <a:cs typeface="+mn-cs"/>
              </a:rPr>
              <a:t>www.kaggle.com</a:t>
            </a:r>
            <a:r>
              <a:rPr kumimoji="0" lang="en-CA" sz="1400" b="0" i="0" u="none" strike="noStrike" kern="1200" cap="none" spc="0" normalizeH="0" baseline="0" noProof="0" dirty="0">
                <a:ln>
                  <a:noFill/>
                </a:ln>
                <a:solidFill>
                  <a:schemeClr val="tx1"/>
                </a:solidFill>
                <a:effectLst/>
                <a:uLnTx/>
                <a:uFillTx/>
                <a:latin typeface="Calibri" panose="020F0502020204030204"/>
                <a:ea typeface="+mn-ea"/>
                <a:cs typeface="+mn-cs"/>
              </a:rPr>
              <a:t>/</a:t>
            </a:r>
            <a:r>
              <a:rPr kumimoji="0" lang="en-CA" sz="1400" b="0" i="0" u="none" strike="noStrike" kern="1200" cap="none" spc="0" normalizeH="0" baseline="0" noProof="0" dirty="0" err="1">
                <a:ln>
                  <a:noFill/>
                </a:ln>
                <a:solidFill>
                  <a:schemeClr val="tx1"/>
                </a:solidFill>
                <a:effectLst/>
                <a:uLnTx/>
                <a:uFillTx/>
                <a:latin typeface="Calibri" panose="020F0502020204030204"/>
                <a:ea typeface="+mn-ea"/>
                <a:cs typeface="+mn-cs"/>
              </a:rPr>
              <a:t>jkumarajarshi</a:t>
            </a:r>
            <a:r>
              <a:rPr kumimoji="0" lang="en-CA" sz="1400" b="0" i="0" u="none" strike="noStrike" kern="1200" cap="none" spc="0" normalizeH="0" baseline="0" noProof="0" dirty="0">
                <a:ln>
                  <a:noFill/>
                </a:ln>
                <a:solidFill>
                  <a:schemeClr val="tx1"/>
                </a:solidFill>
                <a:effectLst/>
                <a:uLnTx/>
                <a:uFillTx/>
                <a:latin typeface="Calibri" panose="020F0502020204030204"/>
                <a:ea typeface="+mn-ea"/>
                <a:cs typeface="+mn-cs"/>
              </a:rPr>
              <a:t>/life-expectancy-who</a:t>
            </a:r>
          </a:p>
        </p:txBody>
      </p:sp>
      <p:sp>
        <p:nvSpPr>
          <p:cNvPr id="11" name="Content Placeholder 2">
            <a:extLst>
              <a:ext uri="{FF2B5EF4-FFF2-40B4-BE49-F238E27FC236}">
                <a16:creationId xmlns:a16="http://schemas.microsoft.com/office/drawing/2014/main" id="{AFAD8518-8C32-BE40-8E3A-97F4EB75E62A}"/>
              </a:ext>
            </a:extLst>
          </p:cNvPr>
          <p:cNvSpPr txBox="1">
            <a:spLocks/>
          </p:cNvSpPr>
          <p:nvPr/>
        </p:nvSpPr>
        <p:spPr>
          <a:xfrm>
            <a:off x="1409700" y="1573394"/>
            <a:ext cx="8534400" cy="302516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CA"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 name="TextBox 13">
            <a:extLst>
              <a:ext uri="{FF2B5EF4-FFF2-40B4-BE49-F238E27FC236}">
                <a16:creationId xmlns:a16="http://schemas.microsoft.com/office/drawing/2014/main" id="{AD5F7923-2FA5-0644-9010-D465237E6328}"/>
              </a:ext>
            </a:extLst>
          </p:cNvPr>
          <p:cNvSpPr txBox="1"/>
          <p:nvPr/>
        </p:nvSpPr>
        <p:spPr>
          <a:xfrm>
            <a:off x="9135932" y="4682301"/>
            <a:ext cx="2064255"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chemeClr val="tx1"/>
                </a:solidFill>
                <a:effectLst/>
                <a:uLnTx/>
                <a:uFillTx/>
                <a:latin typeface="Calibri" panose="020F0502020204030204"/>
                <a:ea typeface="+mn-ea"/>
                <a:cs typeface="+mn-cs"/>
              </a:rPr>
              <a:t>LIFE EXPECTANCY</a:t>
            </a:r>
          </a:p>
        </p:txBody>
      </p:sp>
      <p:sp>
        <p:nvSpPr>
          <p:cNvPr id="19" name="TextBox 18">
            <a:extLst>
              <a:ext uri="{FF2B5EF4-FFF2-40B4-BE49-F238E27FC236}">
                <a16:creationId xmlns:a16="http://schemas.microsoft.com/office/drawing/2014/main" id="{FA137F00-6603-4847-B49B-4BE8EEE29AB2}"/>
              </a:ext>
            </a:extLst>
          </p:cNvPr>
          <p:cNvSpPr txBox="1"/>
          <p:nvPr/>
        </p:nvSpPr>
        <p:spPr>
          <a:xfrm>
            <a:off x="1632173" y="3661255"/>
            <a:ext cx="2621376"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sng" strike="noStrike" kern="1200" cap="none" spc="0" normalizeH="0" baseline="0" noProof="0" dirty="0">
                <a:ln>
                  <a:noFill/>
                </a:ln>
                <a:solidFill>
                  <a:schemeClr val="tx1"/>
                </a:solidFill>
                <a:effectLst/>
                <a:uLnTx/>
                <a:uFillTx/>
                <a:latin typeface="Calibri" panose="020F0502020204030204"/>
                <a:ea typeface="+mn-ea"/>
                <a:cs typeface="+mn-cs"/>
              </a:rPr>
              <a:t>INPUT FEATURES</a:t>
            </a:r>
          </a:p>
        </p:txBody>
      </p:sp>
      <p:sp>
        <p:nvSpPr>
          <p:cNvPr id="21" name="Rounded Rectangle 20">
            <a:extLst>
              <a:ext uri="{FF2B5EF4-FFF2-40B4-BE49-F238E27FC236}">
                <a16:creationId xmlns:a16="http://schemas.microsoft.com/office/drawing/2014/main" id="{56E59C39-6993-8F4C-8B99-B16B67B0AD81}"/>
              </a:ext>
            </a:extLst>
          </p:cNvPr>
          <p:cNvSpPr/>
          <p:nvPr/>
        </p:nvSpPr>
        <p:spPr>
          <a:xfrm>
            <a:off x="5482226" y="4575062"/>
            <a:ext cx="2614534" cy="1154322"/>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2400" b="1" i="0" u="none" strike="noStrike" kern="1200" cap="none" spc="0" normalizeH="0" baseline="0" noProof="0" dirty="0">
                <a:ln>
                  <a:noFill/>
                </a:ln>
                <a:solidFill>
                  <a:prstClr val="white"/>
                </a:solidFill>
                <a:effectLst/>
                <a:uLnTx/>
                <a:uFillTx/>
                <a:latin typeface="Calibri" panose="020F0502020204030204"/>
                <a:ea typeface="+mn-ea"/>
                <a:cs typeface="+mn-cs"/>
              </a:rPr>
              <a:t>XG-BOOST MODEL</a:t>
            </a:r>
          </a:p>
        </p:txBody>
      </p:sp>
      <p:sp>
        <p:nvSpPr>
          <p:cNvPr id="22" name="Right Arrow 21">
            <a:extLst>
              <a:ext uri="{FF2B5EF4-FFF2-40B4-BE49-F238E27FC236}">
                <a16:creationId xmlns:a16="http://schemas.microsoft.com/office/drawing/2014/main" id="{359454B4-FA36-404D-AA44-FA5D6176C2D1}"/>
              </a:ext>
            </a:extLst>
          </p:cNvPr>
          <p:cNvSpPr/>
          <p:nvPr/>
        </p:nvSpPr>
        <p:spPr>
          <a:xfrm>
            <a:off x="4325877" y="4890043"/>
            <a:ext cx="1105366" cy="524360"/>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buClrTx/>
            </a:pPr>
            <a:endParaRPr lang="en-CA" sz="1800" b="1" kern="1200">
              <a:solidFill>
                <a:prstClr val="white"/>
              </a:solidFill>
              <a:latin typeface="Calibri" panose="020F0502020204030204"/>
            </a:endParaRPr>
          </a:p>
        </p:txBody>
      </p:sp>
      <p:sp>
        <p:nvSpPr>
          <p:cNvPr id="23" name="Right Arrow 22">
            <a:extLst>
              <a:ext uri="{FF2B5EF4-FFF2-40B4-BE49-F238E27FC236}">
                <a16:creationId xmlns:a16="http://schemas.microsoft.com/office/drawing/2014/main" id="{67D5B939-03AE-714D-A041-9F0DD4A67BFD}"/>
              </a:ext>
            </a:extLst>
          </p:cNvPr>
          <p:cNvSpPr/>
          <p:nvPr/>
        </p:nvSpPr>
        <p:spPr>
          <a:xfrm>
            <a:off x="8194181" y="4890043"/>
            <a:ext cx="1105366" cy="524360"/>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buClrTx/>
            </a:pPr>
            <a:endParaRPr lang="en-CA" sz="1800" b="1" kern="1200">
              <a:solidFill>
                <a:prstClr val="white"/>
              </a:solidFill>
              <a:latin typeface="Calibri" panose="020F0502020204030204"/>
            </a:endParaRPr>
          </a:p>
        </p:txBody>
      </p:sp>
      <p:sp>
        <p:nvSpPr>
          <p:cNvPr id="26" name="TextBox 25">
            <a:extLst>
              <a:ext uri="{FF2B5EF4-FFF2-40B4-BE49-F238E27FC236}">
                <a16:creationId xmlns:a16="http://schemas.microsoft.com/office/drawing/2014/main" id="{CF395DDC-282D-B548-A752-E376ECFE5767}"/>
              </a:ext>
            </a:extLst>
          </p:cNvPr>
          <p:cNvSpPr txBox="1"/>
          <p:nvPr/>
        </p:nvSpPr>
        <p:spPr>
          <a:xfrm>
            <a:off x="8855411" y="3696129"/>
            <a:ext cx="267486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sng" strike="noStrike" kern="1200" cap="none" spc="0" normalizeH="0" baseline="0" noProof="0" dirty="0">
                <a:ln>
                  <a:noFill/>
                </a:ln>
                <a:solidFill>
                  <a:schemeClr val="tx1"/>
                </a:solidFill>
                <a:effectLst/>
                <a:uLnTx/>
                <a:uFillTx/>
                <a:latin typeface="Calibri" panose="020F0502020204030204"/>
                <a:ea typeface="+mn-ea"/>
                <a:cs typeface="+mn-cs"/>
              </a:rPr>
              <a:t>PREDICTION</a:t>
            </a:r>
          </a:p>
        </p:txBody>
      </p:sp>
      <p:sp>
        <p:nvSpPr>
          <p:cNvPr id="2" name="TextBox 1">
            <a:extLst>
              <a:ext uri="{FF2B5EF4-FFF2-40B4-BE49-F238E27FC236}">
                <a16:creationId xmlns:a16="http://schemas.microsoft.com/office/drawing/2014/main" id="{6F20F6E9-6048-A543-9EEC-BD3049111461}"/>
              </a:ext>
            </a:extLst>
          </p:cNvPr>
          <p:cNvSpPr txBox="1"/>
          <p:nvPr/>
        </p:nvSpPr>
        <p:spPr>
          <a:xfrm>
            <a:off x="696905" y="4009811"/>
            <a:ext cx="3905050" cy="2308324"/>
          </a:xfrm>
          <a:prstGeom prst="rect">
            <a:avLst/>
          </a:prstGeom>
          <a:noFill/>
        </p:spPr>
        <p:txBody>
          <a:bodyPr wrap="square" rtlCol="0">
            <a:spAutoFit/>
          </a:bodyPr>
          <a:lstStyle/>
          <a:p>
            <a:pPr marR="0" lvl="0" algn="ctr" defTabSz="914400" rtl="0" eaLnBrk="1" fontAlgn="auto" latinLnBrk="0" hangingPunct="1">
              <a:lnSpc>
                <a:spcPct val="100000"/>
              </a:lnSpc>
              <a:spcBef>
                <a:spcPts val="0"/>
              </a:spcBef>
              <a:spcAft>
                <a:spcPts val="0"/>
              </a:spcAft>
              <a:buClrTx/>
              <a:buSzTx/>
              <a:tabLst/>
              <a:defRPr/>
            </a:pPr>
            <a:r>
              <a:rPr kumimoji="0" lang="en-US" sz="2400" b="0" i="0" u="none" strike="noStrike" kern="1200" cap="none" spc="0" normalizeH="0" baseline="0" noProof="0" dirty="0">
                <a:ln>
                  <a:noFill/>
                </a:ln>
                <a:solidFill>
                  <a:schemeClr val="tx1"/>
                </a:solidFill>
                <a:effectLst/>
                <a:uLnTx/>
                <a:uFillTx/>
                <a:latin typeface="Calibri" panose="020F0502020204030204"/>
                <a:ea typeface="+mn-ea"/>
                <a:cs typeface="+mn-cs"/>
              </a:rPr>
              <a:t>YEAR</a:t>
            </a:r>
          </a:p>
          <a:p>
            <a:pPr marR="0" lvl="0" algn="ctr" defTabSz="914400" rtl="0" eaLnBrk="1" fontAlgn="auto" latinLnBrk="0" hangingPunct="1">
              <a:lnSpc>
                <a:spcPct val="100000"/>
              </a:lnSpc>
              <a:spcBef>
                <a:spcPts val="0"/>
              </a:spcBef>
              <a:spcAft>
                <a:spcPts val="0"/>
              </a:spcAft>
              <a:buClrTx/>
              <a:buSzTx/>
              <a:tabLst/>
              <a:defRPr/>
            </a:pPr>
            <a:r>
              <a:rPr kumimoji="0" lang="en-US" sz="2400" b="0" i="0" u="none" strike="noStrike" kern="1200" cap="none" spc="0" normalizeH="0" baseline="0" noProof="0" dirty="0">
                <a:ln>
                  <a:noFill/>
                </a:ln>
                <a:solidFill>
                  <a:schemeClr val="tx1"/>
                </a:solidFill>
                <a:effectLst/>
                <a:uLnTx/>
                <a:uFillTx/>
                <a:latin typeface="Calibri" panose="020F0502020204030204"/>
                <a:ea typeface="+mn-ea"/>
                <a:cs typeface="+mn-cs"/>
              </a:rPr>
              <a:t>ADULT MORTALITY</a:t>
            </a:r>
          </a:p>
          <a:p>
            <a:pPr marR="0" lvl="0" algn="ctr" defTabSz="914400" rtl="0" eaLnBrk="1" fontAlgn="auto" latinLnBrk="0" hangingPunct="1">
              <a:lnSpc>
                <a:spcPct val="100000"/>
              </a:lnSpc>
              <a:spcBef>
                <a:spcPts val="0"/>
              </a:spcBef>
              <a:spcAft>
                <a:spcPts val="0"/>
              </a:spcAft>
              <a:buClrTx/>
              <a:buSzTx/>
              <a:tabLst/>
              <a:defRPr/>
            </a:pPr>
            <a:r>
              <a:rPr kumimoji="0" lang="en-US" sz="2400" b="0" i="0" u="none" strike="noStrike" kern="1200" cap="none" spc="0" normalizeH="0" baseline="0" noProof="0" dirty="0">
                <a:ln>
                  <a:noFill/>
                </a:ln>
                <a:solidFill>
                  <a:schemeClr val="tx1"/>
                </a:solidFill>
                <a:effectLst/>
                <a:uLnTx/>
                <a:uFillTx/>
                <a:latin typeface="Calibri" panose="020F0502020204030204"/>
                <a:ea typeface="+mn-ea"/>
                <a:cs typeface="+mn-cs"/>
              </a:rPr>
              <a:t>STATUS</a:t>
            </a:r>
          </a:p>
          <a:p>
            <a:pPr marR="0" lvl="0" algn="ctr" defTabSz="914400" rtl="0" eaLnBrk="1" fontAlgn="auto" latinLnBrk="0" hangingPunct="1">
              <a:lnSpc>
                <a:spcPct val="100000"/>
              </a:lnSpc>
              <a:spcBef>
                <a:spcPts val="0"/>
              </a:spcBef>
              <a:spcAft>
                <a:spcPts val="0"/>
              </a:spcAft>
              <a:buClrTx/>
              <a:buSzTx/>
              <a:tabLst/>
              <a:defRPr/>
            </a:pPr>
            <a:r>
              <a:rPr kumimoji="0" lang="en-US" sz="2400" b="0" i="0" u="none" strike="noStrike" kern="1200" cap="none" spc="0" normalizeH="0" baseline="0" noProof="0" dirty="0">
                <a:ln>
                  <a:noFill/>
                </a:ln>
                <a:solidFill>
                  <a:schemeClr val="tx1"/>
                </a:solidFill>
                <a:effectLst/>
                <a:uLnTx/>
                <a:uFillTx/>
                <a:latin typeface="Calibri" panose="020F0502020204030204"/>
                <a:ea typeface="+mn-ea"/>
                <a:cs typeface="+mn-cs"/>
              </a:rPr>
              <a:t>INFANT DEATHS</a:t>
            </a:r>
          </a:p>
          <a:p>
            <a:pPr marR="0" lvl="0" algn="ctr" defTabSz="914400" rtl="0" eaLnBrk="1" fontAlgn="auto" latinLnBrk="0" hangingPunct="1">
              <a:lnSpc>
                <a:spcPct val="100000"/>
              </a:lnSpc>
              <a:spcBef>
                <a:spcPts val="0"/>
              </a:spcBef>
              <a:spcAft>
                <a:spcPts val="0"/>
              </a:spcAft>
              <a:buClrTx/>
              <a:buSzTx/>
              <a:tabLst/>
              <a:defRPr/>
            </a:pPr>
            <a:r>
              <a:rPr kumimoji="0" lang="en-US" sz="2400" b="0" i="0" u="none" strike="noStrike" kern="1200" cap="none" spc="0" normalizeH="0" baseline="0" noProof="0" dirty="0">
                <a:ln>
                  <a:noFill/>
                </a:ln>
                <a:solidFill>
                  <a:schemeClr val="tx1"/>
                </a:solidFill>
                <a:effectLst/>
                <a:uLnTx/>
                <a:uFillTx/>
                <a:latin typeface="Calibri" panose="020F0502020204030204"/>
                <a:ea typeface="+mn-ea"/>
                <a:cs typeface="+mn-cs"/>
              </a:rPr>
              <a:t>ALCOHOL</a:t>
            </a:r>
          </a:p>
          <a:p>
            <a:pPr marR="0" lvl="0" algn="ctr" defTabSz="914400" rtl="0" eaLnBrk="1" fontAlgn="auto" latinLnBrk="0" hangingPunct="1">
              <a:lnSpc>
                <a:spcPct val="100000"/>
              </a:lnSpc>
              <a:spcBef>
                <a:spcPts val="0"/>
              </a:spcBef>
              <a:spcAft>
                <a:spcPts val="0"/>
              </a:spcAft>
              <a:buClrTx/>
              <a:buSzTx/>
              <a:tabLst/>
              <a:defRPr/>
            </a:pPr>
            <a:r>
              <a:rPr kumimoji="0" lang="en-US" sz="2400" b="0" i="0" u="none" strike="noStrike" kern="1200" cap="none" spc="0" normalizeH="0" baseline="0" noProof="0" dirty="0">
                <a:ln>
                  <a:noFill/>
                </a:ln>
                <a:solidFill>
                  <a:schemeClr val="tx1"/>
                </a:solidFill>
                <a:effectLst/>
                <a:uLnTx/>
                <a:uFillTx/>
                <a:latin typeface="Calibri" panose="020F0502020204030204"/>
                <a:ea typeface="+mn-ea"/>
                <a:cs typeface="+mn-cs"/>
              </a:rPr>
              <a:t>HEPATITIS B</a:t>
            </a:r>
          </a:p>
        </p:txBody>
      </p:sp>
    </p:spTree>
    <p:extLst>
      <p:ext uri="{BB962C8B-B14F-4D97-AF65-F5344CB8AC3E}">
        <p14:creationId xmlns:p14="http://schemas.microsoft.com/office/powerpoint/2010/main" val="11889301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Группа 8"/>
          <p:cNvGrpSpPr/>
          <p:nvPr/>
        </p:nvGrpSpPr>
        <p:grpSpPr>
          <a:xfrm>
            <a:off x="544022" y="1633727"/>
            <a:ext cx="4585400" cy="2740990"/>
            <a:chOff x="544022" y="1501647"/>
            <a:chExt cx="4585400" cy="2740990"/>
          </a:xfrm>
        </p:grpSpPr>
        <p:sp>
          <p:nvSpPr>
            <p:cNvPr id="4" name="Прямоугольник 3">
              <a:extLst>
                <a:ext uri="{FF2B5EF4-FFF2-40B4-BE49-F238E27FC236}">
                  <a16:creationId xmlns:a16="http://schemas.microsoft.com/office/drawing/2014/main" id="{5EE88138-48BD-46AA-94F3-3B05DD703F63}"/>
                </a:ext>
              </a:extLst>
            </p:cNvPr>
            <p:cNvSpPr/>
            <p:nvPr/>
          </p:nvSpPr>
          <p:spPr>
            <a:xfrm>
              <a:off x="544022" y="1501647"/>
              <a:ext cx="3717428" cy="193899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chemeClr val="tx1"/>
                  </a:solidFill>
                  <a:effectLst/>
                  <a:uLnTx/>
                  <a:uFillTx/>
                  <a:latin typeface="Montserrat SemiBold" pitchFamily="2" charset="-52"/>
                  <a:ea typeface="Montserrat" charset="0"/>
                  <a:cs typeface="Montserrat" charset="0"/>
                </a:rPr>
                <a:t>JUMPSTART DEMO: OVERVIEW</a:t>
              </a:r>
            </a:p>
          </p:txBody>
        </p:sp>
        <p:cxnSp>
          <p:nvCxnSpPr>
            <p:cNvPr id="5" name="Прямая соединительная линия 4"/>
            <p:cNvCxnSpPr/>
            <p:nvPr/>
          </p:nvCxnSpPr>
          <p:spPr>
            <a:xfrm>
              <a:off x="623924" y="4242637"/>
              <a:ext cx="4505498" cy="0"/>
            </a:xfrm>
            <a:prstGeom prst="line">
              <a:avLst/>
            </a:prstGeom>
            <a:ln w="19050">
              <a:solidFill>
                <a:srgbClr val="F39622"/>
              </a:solidFill>
            </a:ln>
          </p:spPr>
          <p:style>
            <a:lnRef idx="1">
              <a:schemeClr val="accent1"/>
            </a:lnRef>
            <a:fillRef idx="0">
              <a:schemeClr val="accent1"/>
            </a:fillRef>
            <a:effectRef idx="0">
              <a:schemeClr val="accent1"/>
            </a:effectRef>
            <a:fontRef idx="minor">
              <a:schemeClr val="tx1"/>
            </a:fontRef>
          </p:style>
        </p:cxnSp>
      </p:grpSp>
      <p:sp>
        <p:nvSpPr>
          <p:cNvPr id="7" name="Rectangle: Rounded Corners 6">
            <a:extLst>
              <a:ext uri="{FF2B5EF4-FFF2-40B4-BE49-F238E27FC236}">
                <a16:creationId xmlns:a16="http://schemas.microsoft.com/office/drawing/2014/main" id="{0E5460ED-1B0D-4682-853E-EC6297E8C3D0}"/>
              </a:ext>
            </a:extLst>
          </p:cNvPr>
          <p:cNvSpPr/>
          <p:nvPr/>
        </p:nvSpPr>
        <p:spPr>
          <a:xfrm>
            <a:off x="620222" y="5069904"/>
            <a:ext cx="4066078" cy="2286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0" name="Rectangle: Rounded Corners 9">
            <a:extLst>
              <a:ext uri="{FF2B5EF4-FFF2-40B4-BE49-F238E27FC236}">
                <a16:creationId xmlns:a16="http://schemas.microsoft.com/office/drawing/2014/main" id="{A824B192-C5C9-4707-B2B0-059991822E69}"/>
              </a:ext>
            </a:extLst>
          </p:cNvPr>
          <p:cNvSpPr/>
          <p:nvPr/>
        </p:nvSpPr>
        <p:spPr>
          <a:xfrm>
            <a:off x="620222" y="5066908"/>
            <a:ext cx="1222548" cy="228600"/>
          </a:xfrm>
          <a:prstGeom prst="roundRect">
            <a:avLst/>
          </a:prstGeom>
          <a:solidFill>
            <a:srgbClr val="FF9F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9900"/>
              </a:solidFill>
              <a:effectLst/>
              <a:uLnTx/>
              <a:uFillTx/>
              <a:latin typeface="Calibri"/>
              <a:ea typeface="+mn-ea"/>
              <a:cs typeface="+mn-cs"/>
            </a:endParaRPr>
          </a:p>
        </p:txBody>
      </p:sp>
      <p:sp>
        <p:nvSpPr>
          <p:cNvPr id="11" name="TextBox 10">
            <a:extLst>
              <a:ext uri="{FF2B5EF4-FFF2-40B4-BE49-F238E27FC236}">
                <a16:creationId xmlns:a16="http://schemas.microsoft.com/office/drawing/2014/main" id="{723C56CB-7A7A-4F0E-8A4A-6A162998B2D6}"/>
              </a:ext>
            </a:extLst>
          </p:cNvPr>
          <p:cNvSpPr txBox="1"/>
          <p:nvPr/>
        </p:nvSpPr>
        <p:spPr>
          <a:xfrm>
            <a:off x="544022" y="5370497"/>
            <a:ext cx="64318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srgbClr val="FF9F1C"/>
                </a:solidFill>
                <a:effectLst/>
                <a:uLnTx/>
                <a:uFillTx/>
                <a:latin typeface="Calibri"/>
                <a:ea typeface="+mn-ea"/>
                <a:cs typeface="+mn-cs"/>
              </a:rPr>
              <a:t>EASY</a:t>
            </a:r>
            <a:endParaRPr kumimoji="0" lang="en-US" sz="1800" b="0" i="0" u="none" strike="noStrike" kern="1200" cap="none" spc="0" normalizeH="0" baseline="0" noProof="0" dirty="0">
              <a:ln>
                <a:noFill/>
              </a:ln>
              <a:solidFill>
                <a:srgbClr val="FF9F1C"/>
              </a:solidFill>
              <a:effectLst/>
              <a:uLnTx/>
              <a:uFillTx/>
              <a:latin typeface="Calibri"/>
              <a:ea typeface="+mn-ea"/>
              <a:cs typeface="+mn-cs"/>
            </a:endParaRPr>
          </a:p>
        </p:txBody>
      </p:sp>
      <p:sp>
        <p:nvSpPr>
          <p:cNvPr id="12" name="TextBox 11">
            <a:extLst>
              <a:ext uri="{FF2B5EF4-FFF2-40B4-BE49-F238E27FC236}">
                <a16:creationId xmlns:a16="http://schemas.microsoft.com/office/drawing/2014/main" id="{14F24877-C482-4F61-9BA7-69E9D02CC79C}"/>
              </a:ext>
            </a:extLst>
          </p:cNvPr>
          <p:cNvSpPr txBox="1"/>
          <p:nvPr/>
        </p:nvSpPr>
        <p:spPr>
          <a:xfrm>
            <a:off x="3534872" y="5370497"/>
            <a:ext cx="123873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srgbClr val="FF9F1C"/>
                </a:solidFill>
                <a:effectLst/>
                <a:uLnTx/>
                <a:uFillTx/>
                <a:latin typeface="Calibri"/>
                <a:ea typeface="+mn-ea"/>
                <a:cs typeface="+mn-cs"/>
              </a:rPr>
              <a:t>ADVANCED</a:t>
            </a:r>
            <a:endParaRPr kumimoji="0" lang="en-US" sz="1800" b="0" i="0" u="none" strike="noStrike" kern="1200" cap="none" spc="0" normalizeH="0" baseline="0" noProof="0" dirty="0">
              <a:ln>
                <a:noFill/>
              </a:ln>
              <a:solidFill>
                <a:srgbClr val="FF9F1C"/>
              </a:solidFill>
              <a:effectLst/>
              <a:uLnTx/>
              <a:uFillTx/>
              <a:latin typeface="Calibri"/>
              <a:ea typeface="+mn-ea"/>
              <a:cs typeface="+mn-cs"/>
            </a:endParaRPr>
          </a:p>
        </p:txBody>
      </p:sp>
      <p:sp>
        <p:nvSpPr>
          <p:cNvPr id="13" name="Isosceles Triangle 12">
            <a:extLst>
              <a:ext uri="{FF2B5EF4-FFF2-40B4-BE49-F238E27FC236}">
                <a16:creationId xmlns:a16="http://schemas.microsoft.com/office/drawing/2014/main" id="{176D5DA7-D9D1-4C8C-97F2-D4E9CF8E1F7C}"/>
              </a:ext>
            </a:extLst>
          </p:cNvPr>
          <p:cNvSpPr/>
          <p:nvPr/>
        </p:nvSpPr>
        <p:spPr>
          <a:xfrm>
            <a:off x="1690370" y="5370497"/>
            <a:ext cx="304800" cy="228600"/>
          </a:xfrm>
          <a:prstGeom prst="triangle">
            <a:avLst/>
          </a:prstGeom>
          <a:solidFill>
            <a:srgbClr val="FF9F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pic>
        <p:nvPicPr>
          <p:cNvPr id="15" name="Picture 14">
            <a:extLst>
              <a:ext uri="{FF2B5EF4-FFF2-40B4-BE49-F238E27FC236}">
                <a16:creationId xmlns:a16="http://schemas.microsoft.com/office/drawing/2014/main" id="{B0134924-7BC2-4DC7-8CF8-C38C80779717}"/>
              </a:ext>
            </a:extLst>
          </p:cNvPr>
          <p:cNvPicPr>
            <a:picLocks noChangeAspect="1"/>
          </p:cNvPicPr>
          <p:nvPr/>
        </p:nvPicPr>
        <p:blipFill>
          <a:blip r:embed="rId2"/>
          <a:stretch>
            <a:fillRect/>
          </a:stretch>
        </p:blipFill>
        <p:spPr>
          <a:xfrm>
            <a:off x="7117081" y="-1"/>
            <a:ext cx="5074919" cy="6857999"/>
          </a:xfrm>
          <a:prstGeom prst="rect">
            <a:avLst/>
          </a:prstGeom>
        </p:spPr>
      </p:pic>
    </p:spTree>
    <p:extLst>
      <p:ext uri="{BB962C8B-B14F-4D97-AF65-F5344CB8AC3E}">
        <p14:creationId xmlns:p14="http://schemas.microsoft.com/office/powerpoint/2010/main" val="121653836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Группа 8"/>
          <p:cNvGrpSpPr/>
          <p:nvPr/>
        </p:nvGrpSpPr>
        <p:grpSpPr>
          <a:xfrm>
            <a:off x="544021" y="1633727"/>
            <a:ext cx="5074919" cy="2740990"/>
            <a:chOff x="544021" y="1501647"/>
            <a:chExt cx="5074919" cy="2740990"/>
          </a:xfrm>
        </p:grpSpPr>
        <p:sp>
          <p:nvSpPr>
            <p:cNvPr id="4" name="Прямоугольник 3">
              <a:extLst>
                <a:ext uri="{FF2B5EF4-FFF2-40B4-BE49-F238E27FC236}">
                  <a16:creationId xmlns:a16="http://schemas.microsoft.com/office/drawing/2014/main" id="{5EE88138-48BD-46AA-94F3-3B05DD703F63}"/>
                </a:ext>
              </a:extLst>
            </p:cNvPr>
            <p:cNvSpPr/>
            <p:nvPr/>
          </p:nvSpPr>
          <p:spPr>
            <a:xfrm>
              <a:off x="544021" y="1501647"/>
              <a:ext cx="5074919" cy="255454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chemeClr val="tx1"/>
                  </a:solidFill>
                  <a:effectLst/>
                  <a:uLnTx/>
                  <a:uFillTx/>
                  <a:latin typeface="Montserrat SemiBold" pitchFamily="2" charset="-52"/>
                  <a:ea typeface="Montserrat" charset="0"/>
                  <a:cs typeface="Montserrat" charset="0"/>
                </a:rPr>
                <a:t>FINAL END-OF-DAY CAPSTONE PROJECT SOLUTION</a:t>
              </a:r>
            </a:p>
          </p:txBody>
        </p:sp>
        <p:cxnSp>
          <p:nvCxnSpPr>
            <p:cNvPr id="5" name="Прямая соединительная линия 4"/>
            <p:cNvCxnSpPr/>
            <p:nvPr/>
          </p:nvCxnSpPr>
          <p:spPr>
            <a:xfrm>
              <a:off x="623924" y="4242637"/>
              <a:ext cx="4505498" cy="0"/>
            </a:xfrm>
            <a:prstGeom prst="line">
              <a:avLst/>
            </a:prstGeom>
            <a:ln w="19050">
              <a:solidFill>
                <a:srgbClr val="F39622"/>
              </a:solidFill>
            </a:ln>
          </p:spPr>
          <p:style>
            <a:lnRef idx="1">
              <a:schemeClr val="accent1"/>
            </a:lnRef>
            <a:fillRef idx="0">
              <a:schemeClr val="accent1"/>
            </a:fillRef>
            <a:effectRef idx="0">
              <a:schemeClr val="accent1"/>
            </a:effectRef>
            <a:fontRef idx="minor">
              <a:schemeClr val="tx1"/>
            </a:fontRef>
          </p:style>
        </p:cxnSp>
      </p:grpSp>
      <p:sp>
        <p:nvSpPr>
          <p:cNvPr id="7" name="Rectangle: Rounded Corners 6">
            <a:extLst>
              <a:ext uri="{FF2B5EF4-FFF2-40B4-BE49-F238E27FC236}">
                <a16:creationId xmlns:a16="http://schemas.microsoft.com/office/drawing/2014/main" id="{0E5460ED-1B0D-4682-853E-EC6297E8C3D0}"/>
              </a:ext>
            </a:extLst>
          </p:cNvPr>
          <p:cNvSpPr/>
          <p:nvPr/>
        </p:nvSpPr>
        <p:spPr>
          <a:xfrm>
            <a:off x="620222" y="5069904"/>
            <a:ext cx="4066078" cy="2286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0" name="Rectangle: Rounded Corners 9">
            <a:extLst>
              <a:ext uri="{FF2B5EF4-FFF2-40B4-BE49-F238E27FC236}">
                <a16:creationId xmlns:a16="http://schemas.microsoft.com/office/drawing/2014/main" id="{A824B192-C5C9-4707-B2B0-059991822E69}"/>
              </a:ext>
            </a:extLst>
          </p:cNvPr>
          <p:cNvSpPr/>
          <p:nvPr/>
        </p:nvSpPr>
        <p:spPr>
          <a:xfrm>
            <a:off x="620222" y="5066908"/>
            <a:ext cx="1222548" cy="228600"/>
          </a:xfrm>
          <a:prstGeom prst="roundRect">
            <a:avLst/>
          </a:prstGeom>
          <a:solidFill>
            <a:srgbClr val="FF9F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9900"/>
              </a:solidFill>
              <a:effectLst/>
              <a:uLnTx/>
              <a:uFillTx/>
              <a:latin typeface="Calibri"/>
              <a:ea typeface="+mn-ea"/>
              <a:cs typeface="+mn-cs"/>
            </a:endParaRPr>
          </a:p>
        </p:txBody>
      </p:sp>
      <p:sp>
        <p:nvSpPr>
          <p:cNvPr id="11" name="TextBox 10">
            <a:extLst>
              <a:ext uri="{FF2B5EF4-FFF2-40B4-BE49-F238E27FC236}">
                <a16:creationId xmlns:a16="http://schemas.microsoft.com/office/drawing/2014/main" id="{723C56CB-7A7A-4F0E-8A4A-6A162998B2D6}"/>
              </a:ext>
            </a:extLst>
          </p:cNvPr>
          <p:cNvSpPr txBox="1"/>
          <p:nvPr/>
        </p:nvSpPr>
        <p:spPr>
          <a:xfrm>
            <a:off x="544022" y="5370497"/>
            <a:ext cx="64318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srgbClr val="FF9F1C"/>
                </a:solidFill>
                <a:effectLst/>
                <a:uLnTx/>
                <a:uFillTx/>
                <a:latin typeface="Calibri"/>
                <a:ea typeface="+mn-ea"/>
                <a:cs typeface="+mn-cs"/>
              </a:rPr>
              <a:t>EASY</a:t>
            </a:r>
            <a:endParaRPr kumimoji="0" lang="en-US" sz="1800" b="0" i="0" u="none" strike="noStrike" kern="1200" cap="none" spc="0" normalizeH="0" baseline="0" noProof="0" dirty="0">
              <a:ln>
                <a:noFill/>
              </a:ln>
              <a:solidFill>
                <a:srgbClr val="FF9F1C"/>
              </a:solidFill>
              <a:effectLst/>
              <a:uLnTx/>
              <a:uFillTx/>
              <a:latin typeface="Calibri"/>
              <a:ea typeface="+mn-ea"/>
              <a:cs typeface="+mn-cs"/>
            </a:endParaRPr>
          </a:p>
        </p:txBody>
      </p:sp>
      <p:sp>
        <p:nvSpPr>
          <p:cNvPr id="12" name="TextBox 11">
            <a:extLst>
              <a:ext uri="{FF2B5EF4-FFF2-40B4-BE49-F238E27FC236}">
                <a16:creationId xmlns:a16="http://schemas.microsoft.com/office/drawing/2014/main" id="{14F24877-C482-4F61-9BA7-69E9D02CC79C}"/>
              </a:ext>
            </a:extLst>
          </p:cNvPr>
          <p:cNvSpPr txBox="1"/>
          <p:nvPr/>
        </p:nvSpPr>
        <p:spPr>
          <a:xfrm>
            <a:off x="3534872" y="5370497"/>
            <a:ext cx="123873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srgbClr val="FF9F1C"/>
                </a:solidFill>
                <a:effectLst/>
                <a:uLnTx/>
                <a:uFillTx/>
                <a:latin typeface="Calibri"/>
                <a:ea typeface="+mn-ea"/>
                <a:cs typeface="+mn-cs"/>
              </a:rPr>
              <a:t>ADVANCED</a:t>
            </a:r>
            <a:endParaRPr kumimoji="0" lang="en-US" sz="1800" b="0" i="0" u="none" strike="noStrike" kern="1200" cap="none" spc="0" normalizeH="0" baseline="0" noProof="0" dirty="0">
              <a:ln>
                <a:noFill/>
              </a:ln>
              <a:solidFill>
                <a:srgbClr val="FF9F1C"/>
              </a:solidFill>
              <a:effectLst/>
              <a:uLnTx/>
              <a:uFillTx/>
              <a:latin typeface="Calibri"/>
              <a:ea typeface="+mn-ea"/>
              <a:cs typeface="+mn-cs"/>
            </a:endParaRPr>
          </a:p>
        </p:txBody>
      </p:sp>
      <p:sp>
        <p:nvSpPr>
          <p:cNvPr id="13" name="Isosceles Triangle 12">
            <a:extLst>
              <a:ext uri="{FF2B5EF4-FFF2-40B4-BE49-F238E27FC236}">
                <a16:creationId xmlns:a16="http://schemas.microsoft.com/office/drawing/2014/main" id="{176D5DA7-D9D1-4C8C-97F2-D4E9CF8E1F7C}"/>
              </a:ext>
            </a:extLst>
          </p:cNvPr>
          <p:cNvSpPr/>
          <p:nvPr/>
        </p:nvSpPr>
        <p:spPr>
          <a:xfrm>
            <a:off x="1690370" y="5370497"/>
            <a:ext cx="304800" cy="228600"/>
          </a:xfrm>
          <a:prstGeom prst="triangle">
            <a:avLst/>
          </a:prstGeom>
          <a:solidFill>
            <a:srgbClr val="FF9F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pic>
        <p:nvPicPr>
          <p:cNvPr id="15" name="Picture 14">
            <a:extLst>
              <a:ext uri="{FF2B5EF4-FFF2-40B4-BE49-F238E27FC236}">
                <a16:creationId xmlns:a16="http://schemas.microsoft.com/office/drawing/2014/main" id="{B0134924-7BC2-4DC7-8CF8-C38C80779717}"/>
              </a:ext>
            </a:extLst>
          </p:cNvPr>
          <p:cNvPicPr>
            <a:picLocks noChangeAspect="1"/>
          </p:cNvPicPr>
          <p:nvPr/>
        </p:nvPicPr>
        <p:blipFill>
          <a:blip r:embed="rId2"/>
          <a:stretch>
            <a:fillRect/>
          </a:stretch>
        </p:blipFill>
        <p:spPr>
          <a:xfrm>
            <a:off x="7117081" y="-1"/>
            <a:ext cx="5074919" cy="6857999"/>
          </a:xfrm>
          <a:prstGeom prst="rect">
            <a:avLst/>
          </a:prstGeom>
        </p:spPr>
      </p:pic>
    </p:spTree>
    <p:extLst>
      <p:ext uri="{BB962C8B-B14F-4D97-AF65-F5344CB8AC3E}">
        <p14:creationId xmlns:p14="http://schemas.microsoft.com/office/powerpoint/2010/main" val="378445636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Прямоугольник 11">
            <a:extLst>
              <a:ext uri="{FF2B5EF4-FFF2-40B4-BE49-F238E27FC236}">
                <a16:creationId xmlns:a16="http://schemas.microsoft.com/office/drawing/2014/main" id="{9420DDB7-F11C-459F-A5B9-761CD9F03F7F}"/>
              </a:ext>
            </a:extLst>
          </p:cNvPr>
          <p:cNvSpPr/>
          <p:nvPr/>
        </p:nvSpPr>
        <p:spPr>
          <a:xfrm>
            <a:off x="661578" y="2695373"/>
            <a:ext cx="7539447" cy="702244"/>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br>
              <a:rPr kumimoji="0" lang="en-CA" sz="1400" b="1" i="0" u="none" strike="noStrike" kern="1200" cap="none" spc="0" normalizeH="0" baseline="0" noProof="0" dirty="0">
                <a:ln>
                  <a:noFill/>
                </a:ln>
                <a:solidFill>
                  <a:prstClr val="black"/>
                </a:solidFill>
                <a:effectLst/>
                <a:uLnTx/>
                <a:uFillTx/>
                <a:latin typeface="Montserrat" charset="0"/>
                <a:ea typeface="Montserrat" charset="0"/>
                <a:cs typeface="Montserrat" charset="0"/>
              </a:rPr>
            </a:br>
            <a:endParaRPr kumimoji="0" lang="en-CA" sz="1400" b="1" i="0" u="none" strike="noStrike" kern="1200" cap="none" spc="0" normalizeH="0" baseline="0" noProof="0" dirty="0">
              <a:ln>
                <a:noFill/>
              </a:ln>
              <a:solidFill>
                <a:prstClr val="black"/>
              </a:solidFill>
              <a:effectLst/>
              <a:uLnTx/>
              <a:uFillTx/>
              <a:latin typeface="Montserrat" charset="0"/>
              <a:ea typeface="Montserrat" charset="0"/>
              <a:cs typeface="Montserrat" charset="0"/>
            </a:endParaRPr>
          </a:p>
        </p:txBody>
      </p:sp>
      <p:sp>
        <p:nvSpPr>
          <p:cNvPr id="7" name="Title 1">
            <a:extLst>
              <a:ext uri="{FF2B5EF4-FFF2-40B4-BE49-F238E27FC236}">
                <a16:creationId xmlns:a16="http://schemas.microsoft.com/office/drawing/2014/main" id="{0041A389-5846-4DA9-AD15-B3B7581E108B}"/>
              </a:ext>
            </a:extLst>
          </p:cNvPr>
          <p:cNvSpPr txBox="1">
            <a:spLocks/>
          </p:cNvSpPr>
          <p:nvPr/>
        </p:nvSpPr>
        <p:spPr>
          <a:xfrm>
            <a:off x="152400" y="273160"/>
            <a:ext cx="10349952" cy="523220"/>
          </a:xfrm>
          <a:prstGeom prst="rect">
            <a:avLst/>
          </a:prstGeom>
        </p:spPr>
        <p:txBody>
          <a:bodyPr wrap="square">
            <a:spAutoFit/>
          </a:bodyPr>
          <a:lstStyle>
            <a:defPPr>
              <a:defRPr lang="en-US"/>
            </a:defPPr>
            <a:lvl1pPr>
              <a:defRPr sz="2800" b="1">
                <a:solidFill>
                  <a:srgbClr val="0054A7"/>
                </a:solidFill>
                <a:latin typeface="Montserrat" charset="0"/>
              </a:defRPr>
            </a:lvl1pPr>
          </a:lstStyle>
          <a:p>
            <a:r>
              <a:rPr lang="en-CA" dirty="0">
                <a:solidFill>
                  <a:srgbClr val="FF9900"/>
                </a:solidFill>
              </a:rPr>
              <a:t>FINAL PROJECT SOLUTION</a:t>
            </a:r>
          </a:p>
        </p:txBody>
      </p:sp>
      <p:sp>
        <p:nvSpPr>
          <p:cNvPr id="13" name="TextBox 12">
            <a:extLst>
              <a:ext uri="{FF2B5EF4-FFF2-40B4-BE49-F238E27FC236}">
                <a16:creationId xmlns:a16="http://schemas.microsoft.com/office/drawing/2014/main" id="{77E49157-0394-4791-92A0-16AFBFE7600A}"/>
              </a:ext>
            </a:extLst>
          </p:cNvPr>
          <p:cNvSpPr txBox="1"/>
          <p:nvPr/>
        </p:nvSpPr>
        <p:spPr>
          <a:xfrm>
            <a:off x="4080379" y="6079215"/>
            <a:ext cx="6100762" cy="584775"/>
          </a:xfrm>
          <a:prstGeom prst="rect">
            <a:avLst/>
          </a:prstGeom>
          <a:noFill/>
        </p:spPr>
        <p:txBody>
          <a:bodyPr wrap="square">
            <a:spAutoFit/>
          </a:bodyPr>
          <a:lstStyle/>
          <a:p>
            <a:r>
              <a:rPr lang="en-CA" sz="1600" dirty="0">
                <a:solidFill>
                  <a:schemeClr val="bg1"/>
                </a:solidFill>
              </a:rPr>
              <a:t>Image Source: </a:t>
            </a:r>
            <a:r>
              <a:rPr lang="en-CA" sz="1600" dirty="0">
                <a:solidFill>
                  <a:schemeClr val="bg1"/>
                </a:solidFill>
                <a:hlinkClick r:id="rId2">
                  <a:extLst>
                    <a:ext uri="{A12FA001-AC4F-418D-AE19-62706E023703}">
                      <ahyp:hlinkClr xmlns:ahyp="http://schemas.microsoft.com/office/drawing/2018/hyperlinkcolor" val="tx"/>
                    </a:ext>
                  </a:extLst>
                </a:hlinkClick>
              </a:rPr>
              <a:t>https://www.flickr.com/photos/pasa/6757993805</a:t>
            </a:r>
            <a:endParaRPr lang="en-CA" sz="1600" dirty="0">
              <a:solidFill>
                <a:schemeClr val="bg1"/>
              </a:solidFill>
            </a:endParaRPr>
          </a:p>
          <a:p>
            <a:r>
              <a:rPr lang="en-CA" sz="1600" dirty="0">
                <a:solidFill>
                  <a:schemeClr val="bg1"/>
                </a:solidFill>
              </a:rPr>
              <a:t>Dataset Source: </a:t>
            </a:r>
            <a:r>
              <a:rPr lang="en-CA" sz="1600" dirty="0">
                <a:solidFill>
                  <a:schemeClr val="bg1"/>
                </a:solidFill>
                <a:hlinkClick r:id="rId3">
                  <a:extLst>
                    <a:ext uri="{A12FA001-AC4F-418D-AE19-62706E023703}">
                      <ahyp:hlinkClr xmlns:ahyp="http://schemas.microsoft.com/office/drawing/2018/hyperlinkcolor" val="tx"/>
                    </a:ext>
                  </a:extLst>
                </a:hlinkClick>
              </a:rPr>
              <a:t>https://www.kaggle.com/ljanjughazyan/cars1</a:t>
            </a:r>
            <a:endParaRPr lang="en-CA" sz="1600" dirty="0">
              <a:solidFill>
                <a:schemeClr val="bg1"/>
              </a:solidFill>
            </a:endParaRPr>
          </a:p>
        </p:txBody>
      </p:sp>
      <p:pic>
        <p:nvPicPr>
          <p:cNvPr id="3" name="Picture 2">
            <a:extLst>
              <a:ext uri="{FF2B5EF4-FFF2-40B4-BE49-F238E27FC236}">
                <a16:creationId xmlns:a16="http://schemas.microsoft.com/office/drawing/2014/main" id="{452599F7-5587-4EAF-A91A-A6809AE5B3D2}"/>
              </a:ext>
            </a:extLst>
          </p:cNvPr>
          <p:cNvPicPr>
            <a:picLocks noChangeAspect="1"/>
          </p:cNvPicPr>
          <p:nvPr/>
        </p:nvPicPr>
        <p:blipFill>
          <a:blip r:embed="rId4"/>
          <a:stretch>
            <a:fillRect/>
          </a:stretch>
        </p:blipFill>
        <p:spPr>
          <a:xfrm>
            <a:off x="1132605" y="1112021"/>
            <a:ext cx="8760740" cy="5369053"/>
          </a:xfrm>
          <a:prstGeom prst="rect">
            <a:avLst/>
          </a:prstGeom>
        </p:spPr>
      </p:pic>
    </p:spTree>
    <p:extLst>
      <p:ext uri="{BB962C8B-B14F-4D97-AF65-F5344CB8AC3E}">
        <p14:creationId xmlns:p14="http://schemas.microsoft.com/office/powerpoint/2010/main" val="313864489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Прямоугольник 11">
            <a:extLst>
              <a:ext uri="{FF2B5EF4-FFF2-40B4-BE49-F238E27FC236}">
                <a16:creationId xmlns:a16="http://schemas.microsoft.com/office/drawing/2014/main" id="{9420DDB7-F11C-459F-A5B9-761CD9F03F7F}"/>
              </a:ext>
            </a:extLst>
          </p:cNvPr>
          <p:cNvSpPr/>
          <p:nvPr/>
        </p:nvSpPr>
        <p:spPr>
          <a:xfrm>
            <a:off x="661578" y="2695373"/>
            <a:ext cx="7539447" cy="702244"/>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br>
              <a:rPr kumimoji="0" lang="en-CA" sz="1400" b="1" i="0" u="none" strike="noStrike" kern="1200" cap="none" spc="0" normalizeH="0" baseline="0" noProof="0" dirty="0">
                <a:ln>
                  <a:noFill/>
                </a:ln>
                <a:solidFill>
                  <a:prstClr val="black"/>
                </a:solidFill>
                <a:effectLst/>
                <a:uLnTx/>
                <a:uFillTx/>
                <a:latin typeface="Montserrat" charset="0"/>
                <a:ea typeface="Montserrat" charset="0"/>
                <a:cs typeface="Montserrat" charset="0"/>
              </a:rPr>
            </a:br>
            <a:endParaRPr kumimoji="0" lang="en-CA" sz="1400" b="1" i="0" u="none" strike="noStrike" kern="1200" cap="none" spc="0" normalizeH="0" baseline="0" noProof="0" dirty="0">
              <a:ln>
                <a:noFill/>
              </a:ln>
              <a:solidFill>
                <a:prstClr val="black"/>
              </a:solidFill>
              <a:effectLst/>
              <a:uLnTx/>
              <a:uFillTx/>
              <a:latin typeface="Montserrat" charset="0"/>
              <a:ea typeface="Montserrat" charset="0"/>
              <a:cs typeface="Montserrat" charset="0"/>
            </a:endParaRPr>
          </a:p>
        </p:txBody>
      </p:sp>
      <p:sp>
        <p:nvSpPr>
          <p:cNvPr id="7" name="Title 1">
            <a:extLst>
              <a:ext uri="{FF2B5EF4-FFF2-40B4-BE49-F238E27FC236}">
                <a16:creationId xmlns:a16="http://schemas.microsoft.com/office/drawing/2014/main" id="{0041A389-5846-4DA9-AD15-B3B7581E108B}"/>
              </a:ext>
            </a:extLst>
          </p:cNvPr>
          <p:cNvSpPr txBox="1">
            <a:spLocks/>
          </p:cNvSpPr>
          <p:nvPr/>
        </p:nvSpPr>
        <p:spPr>
          <a:xfrm>
            <a:off x="152400" y="273160"/>
            <a:ext cx="10349952" cy="523220"/>
          </a:xfrm>
          <a:prstGeom prst="rect">
            <a:avLst/>
          </a:prstGeom>
        </p:spPr>
        <p:txBody>
          <a:bodyPr wrap="square">
            <a:spAutoFit/>
          </a:bodyPr>
          <a:lstStyle>
            <a:defPPr>
              <a:defRPr lang="en-US"/>
            </a:defPPr>
            <a:lvl1pPr>
              <a:defRPr sz="2800" b="1">
                <a:solidFill>
                  <a:srgbClr val="0054A7"/>
                </a:solidFill>
                <a:latin typeface="Montserrat" charset="0"/>
              </a:defRPr>
            </a:lvl1pPr>
          </a:lstStyle>
          <a:p>
            <a:r>
              <a:rPr lang="en-CA" dirty="0">
                <a:solidFill>
                  <a:srgbClr val="FF9900"/>
                </a:solidFill>
              </a:rPr>
              <a:t>FINAL PROJECT SOLUTION</a:t>
            </a:r>
          </a:p>
        </p:txBody>
      </p:sp>
      <p:sp>
        <p:nvSpPr>
          <p:cNvPr id="13" name="TextBox 12">
            <a:extLst>
              <a:ext uri="{FF2B5EF4-FFF2-40B4-BE49-F238E27FC236}">
                <a16:creationId xmlns:a16="http://schemas.microsoft.com/office/drawing/2014/main" id="{77E49157-0394-4791-92A0-16AFBFE7600A}"/>
              </a:ext>
            </a:extLst>
          </p:cNvPr>
          <p:cNvSpPr txBox="1"/>
          <p:nvPr/>
        </p:nvSpPr>
        <p:spPr>
          <a:xfrm>
            <a:off x="4080379" y="6079215"/>
            <a:ext cx="6100762" cy="584775"/>
          </a:xfrm>
          <a:prstGeom prst="rect">
            <a:avLst/>
          </a:prstGeom>
          <a:noFill/>
        </p:spPr>
        <p:txBody>
          <a:bodyPr wrap="square">
            <a:spAutoFit/>
          </a:bodyPr>
          <a:lstStyle/>
          <a:p>
            <a:r>
              <a:rPr lang="en-CA" sz="1600" dirty="0">
                <a:solidFill>
                  <a:schemeClr val="bg1"/>
                </a:solidFill>
              </a:rPr>
              <a:t>Image Source: </a:t>
            </a:r>
            <a:r>
              <a:rPr lang="en-CA" sz="1600" dirty="0">
                <a:solidFill>
                  <a:schemeClr val="bg1"/>
                </a:solidFill>
                <a:hlinkClick r:id="rId2">
                  <a:extLst>
                    <a:ext uri="{A12FA001-AC4F-418D-AE19-62706E023703}">
                      <ahyp:hlinkClr xmlns:ahyp="http://schemas.microsoft.com/office/drawing/2018/hyperlinkcolor" val="tx"/>
                    </a:ext>
                  </a:extLst>
                </a:hlinkClick>
              </a:rPr>
              <a:t>https://www.flickr.com/photos/pasa/6757993805</a:t>
            </a:r>
            <a:endParaRPr lang="en-CA" sz="1600" dirty="0">
              <a:solidFill>
                <a:schemeClr val="bg1"/>
              </a:solidFill>
            </a:endParaRPr>
          </a:p>
          <a:p>
            <a:r>
              <a:rPr lang="en-CA" sz="1600" dirty="0">
                <a:solidFill>
                  <a:schemeClr val="bg1"/>
                </a:solidFill>
              </a:rPr>
              <a:t>Dataset Source: </a:t>
            </a:r>
            <a:r>
              <a:rPr lang="en-CA" sz="1600" dirty="0">
                <a:solidFill>
                  <a:schemeClr val="bg1"/>
                </a:solidFill>
                <a:hlinkClick r:id="rId3">
                  <a:extLst>
                    <a:ext uri="{A12FA001-AC4F-418D-AE19-62706E023703}">
                      <ahyp:hlinkClr xmlns:ahyp="http://schemas.microsoft.com/office/drawing/2018/hyperlinkcolor" val="tx"/>
                    </a:ext>
                  </a:extLst>
                </a:hlinkClick>
              </a:rPr>
              <a:t>https://www.kaggle.com/ljanjughazyan/cars1</a:t>
            </a:r>
            <a:endParaRPr lang="en-CA" sz="1600" dirty="0">
              <a:solidFill>
                <a:schemeClr val="bg1"/>
              </a:solidFill>
            </a:endParaRPr>
          </a:p>
        </p:txBody>
      </p:sp>
      <p:sp>
        <p:nvSpPr>
          <p:cNvPr id="12" name="TextBox 11">
            <a:extLst>
              <a:ext uri="{FF2B5EF4-FFF2-40B4-BE49-F238E27FC236}">
                <a16:creationId xmlns:a16="http://schemas.microsoft.com/office/drawing/2014/main" id="{85063C12-3E88-4833-B53F-CF58A602DA2D}"/>
              </a:ext>
            </a:extLst>
          </p:cNvPr>
          <p:cNvSpPr txBox="1"/>
          <p:nvPr/>
        </p:nvSpPr>
        <p:spPr>
          <a:xfrm>
            <a:off x="1172366" y="936730"/>
            <a:ext cx="8239146" cy="707886"/>
          </a:xfrm>
          <a:prstGeom prst="rect">
            <a:avLst/>
          </a:prstGeom>
        </p:spPr>
        <p:txBody>
          <a:bodyPr wrap="square">
            <a:spAutoFit/>
          </a:bodyPr>
          <a:lstStyle>
            <a:defPPr marR="0" lvl="0" algn="l" rtl="0">
              <a:lnSpc>
                <a:spcPct val="100000"/>
              </a:lnSpc>
              <a:spcBef>
                <a:spcPts val="0"/>
              </a:spcBef>
              <a:spcAft>
                <a:spcPts val="0"/>
              </a:spcAft>
              <a:defRPr/>
            </a:defPPr>
            <a:lvl1pPr marL="285750" indent="-285750">
              <a:buFont typeface="Arial" panose="020B0604020202020204" pitchFamily="34" charset="0"/>
              <a:buChar char="•"/>
              <a:defRPr sz="2000">
                <a:solidFill>
                  <a:srgbClr val="FF9900"/>
                </a:solidFill>
                <a:latin typeface="Montserrat" charset="0"/>
              </a:defRPr>
            </a:lvl1pPr>
          </a:lstStyle>
          <a:p>
            <a:pPr marL="0" indent="0" algn="ctr">
              <a:buNone/>
            </a:pPr>
            <a:r>
              <a:rPr lang="en-US" b="1" dirty="0">
                <a:solidFill>
                  <a:srgbClr val="FF0000"/>
                </a:solidFill>
              </a:rPr>
              <a:t>MAKE SURE TO DELETE THE DEPLOYED ENDPOINT AND SHUT DOWN ALL RUNNING INSTANCES</a:t>
            </a:r>
          </a:p>
        </p:txBody>
      </p:sp>
      <p:pic>
        <p:nvPicPr>
          <p:cNvPr id="3" name="Picture 2">
            <a:extLst>
              <a:ext uri="{FF2B5EF4-FFF2-40B4-BE49-F238E27FC236}">
                <a16:creationId xmlns:a16="http://schemas.microsoft.com/office/drawing/2014/main" id="{BD25EB18-A5D2-4A32-B56C-4E662FE668A8}"/>
              </a:ext>
            </a:extLst>
          </p:cNvPr>
          <p:cNvPicPr>
            <a:picLocks noChangeAspect="1"/>
          </p:cNvPicPr>
          <p:nvPr/>
        </p:nvPicPr>
        <p:blipFill>
          <a:blip r:embed="rId4"/>
          <a:stretch>
            <a:fillRect/>
          </a:stretch>
        </p:blipFill>
        <p:spPr>
          <a:xfrm>
            <a:off x="360603" y="2174660"/>
            <a:ext cx="11019634" cy="3517369"/>
          </a:xfrm>
          <a:prstGeom prst="rect">
            <a:avLst/>
          </a:prstGeom>
        </p:spPr>
      </p:pic>
    </p:spTree>
    <p:extLst>
      <p:ext uri="{BB962C8B-B14F-4D97-AF65-F5344CB8AC3E}">
        <p14:creationId xmlns:p14="http://schemas.microsoft.com/office/powerpoint/2010/main" val="26514969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Прямоугольник 11">
            <a:extLst>
              <a:ext uri="{FF2B5EF4-FFF2-40B4-BE49-F238E27FC236}">
                <a16:creationId xmlns:a16="http://schemas.microsoft.com/office/drawing/2014/main" id="{9420DDB7-F11C-459F-A5B9-761CD9F03F7F}"/>
              </a:ext>
            </a:extLst>
          </p:cNvPr>
          <p:cNvSpPr/>
          <p:nvPr/>
        </p:nvSpPr>
        <p:spPr>
          <a:xfrm>
            <a:off x="661578" y="2695373"/>
            <a:ext cx="7539447" cy="702244"/>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br>
              <a:rPr kumimoji="0" lang="en-CA" sz="1400" b="1" i="0" u="none" strike="noStrike" kern="1200" cap="none" spc="0" normalizeH="0" baseline="0" noProof="0" dirty="0">
                <a:ln>
                  <a:noFill/>
                </a:ln>
                <a:solidFill>
                  <a:prstClr val="black"/>
                </a:solidFill>
                <a:effectLst/>
                <a:uLnTx/>
                <a:uFillTx/>
                <a:latin typeface="Montserrat" charset="0"/>
                <a:ea typeface="Montserrat" charset="0"/>
                <a:cs typeface="Montserrat" charset="0"/>
              </a:rPr>
            </a:br>
            <a:endParaRPr kumimoji="0" lang="en-CA" sz="1400" b="1" i="0" u="none" strike="noStrike" kern="1200" cap="none" spc="0" normalizeH="0" baseline="0" noProof="0" dirty="0">
              <a:ln>
                <a:noFill/>
              </a:ln>
              <a:solidFill>
                <a:prstClr val="black"/>
              </a:solidFill>
              <a:effectLst/>
              <a:uLnTx/>
              <a:uFillTx/>
              <a:latin typeface="Montserrat" charset="0"/>
              <a:ea typeface="Montserrat" charset="0"/>
              <a:cs typeface="Montserrat" charset="0"/>
            </a:endParaRPr>
          </a:p>
        </p:txBody>
      </p:sp>
      <p:sp>
        <p:nvSpPr>
          <p:cNvPr id="7" name="Title 1">
            <a:extLst>
              <a:ext uri="{FF2B5EF4-FFF2-40B4-BE49-F238E27FC236}">
                <a16:creationId xmlns:a16="http://schemas.microsoft.com/office/drawing/2014/main" id="{0041A389-5846-4DA9-AD15-B3B7581E108B}"/>
              </a:ext>
            </a:extLst>
          </p:cNvPr>
          <p:cNvSpPr txBox="1">
            <a:spLocks/>
          </p:cNvSpPr>
          <p:nvPr/>
        </p:nvSpPr>
        <p:spPr>
          <a:xfrm>
            <a:off x="152400" y="273160"/>
            <a:ext cx="10349952" cy="523220"/>
          </a:xfrm>
          <a:prstGeom prst="rect">
            <a:avLst/>
          </a:prstGeom>
        </p:spPr>
        <p:txBody>
          <a:bodyPr wrap="square">
            <a:spAutoFit/>
          </a:bodyPr>
          <a:lstStyle>
            <a:defPPr>
              <a:defRPr lang="en-US"/>
            </a:defPPr>
            <a:lvl1pPr>
              <a:defRPr sz="2800" b="1">
                <a:solidFill>
                  <a:srgbClr val="0054A7"/>
                </a:solidFill>
                <a:latin typeface="Montserrat" charset="0"/>
              </a:defRPr>
            </a:lvl1pPr>
          </a:lstStyle>
          <a:p>
            <a:r>
              <a:rPr lang="en-CA" dirty="0">
                <a:solidFill>
                  <a:srgbClr val="FF9900"/>
                </a:solidFill>
              </a:rPr>
              <a:t>JUMP START DEMO</a:t>
            </a:r>
          </a:p>
        </p:txBody>
      </p:sp>
      <p:sp>
        <p:nvSpPr>
          <p:cNvPr id="11" name="Rectangle 10">
            <a:extLst>
              <a:ext uri="{FF2B5EF4-FFF2-40B4-BE49-F238E27FC236}">
                <a16:creationId xmlns:a16="http://schemas.microsoft.com/office/drawing/2014/main" id="{24B42103-EEA5-40BF-ADFD-24D36FA4268E}"/>
              </a:ext>
            </a:extLst>
          </p:cNvPr>
          <p:cNvSpPr/>
          <p:nvPr/>
        </p:nvSpPr>
        <p:spPr>
          <a:xfrm>
            <a:off x="1906089" y="1014631"/>
            <a:ext cx="8379821" cy="1631216"/>
          </a:xfrm>
          <a:prstGeom prst="rect">
            <a:avLst/>
          </a:prstGeom>
        </p:spPr>
        <p:txBody>
          <a:bodyPr wrap="square">
            <a:spAutoFit/>
          </a:bodyPr>
          <a:lstStyle/>
          <a:p>
            <a:pPr marL="285750" indent="-285750" algn="ctr">
              <a:buFont typeface="Arial" panose="020B0604020202020204" pitchFamily="34" charset="0"/>
              <a:buChar char="•"/>
            </a:pPr>
            <a:endParaRPr lang="en-US" sz="2000" b="1" dirty="0">
              <a:solidFill>
                <a:srgbClr val="FF9900"/>
              </a:solidFill>
              <a:latin typeface="Montserrat" charset="0"/>
            </a:endParaRPr>
          </a:p>
          <a:p>
            <a:pPr algn="ctr"/>
            <a:r>
              <a:rPr lang="en-CA" sz="2000" dirty="0">
                <a:solidFill>
                  <a:srgbClr val="FF9900"/>
                </a:solidFill>
                <a:latin typeface="Montserrat" charset="0"/>
              </a:rPr>
              <a:t>NAVIGATE TO AMAZON SAGEMAKER STUDIO HOMEPAGE AND CLICK ON SAGEMAKER JUMPSTART</a:t>
            </a:r>
            <a:endParaRPr lang="en-CA" sz="2000" dirty="0">
              <a:solidFill>
                <a:srgbClr val="FF9900"/>
              </a:solidFill>
              <a:latin typeface="Montserrat" pitchFamily="2" charset="77"/>
            </a:endParaRPr>
          </a:p>
          <a:p>
            <a:pPr marL="285750" indent="-285750" algn="ctr">
              <a:buFont typeface="Arial" panose="020B0604020202020204" pitchFamily="34" charset="0"/>
              <a:buChar char="•"/>
            </a:pPr>
            <a:endParaRPr lang="en-CA" sz="2000" b="1" dirty="0">
              <a:solidFill>
                <a:srgbClr val="FF9900"/>
              </a:solidFill>
              <a:latin typeface="Montserrat" charset="0"/>
            </a:endParaRPr>
          </a:p>
          <a:p>
            <a:pPr marL="285750" indent="-285750" algn="ctr">
              <a:buFont typeface="Arial" panose="020B0604020202020204" pitchFamily="34" charset="0"/>
              <a:buChar char="•"/>
            </a:pPr>
            <a:endParaRPr lang="en-CA" sz="2000" b="1" dirty="0">
              <a:solidFill>
                <a:srgbClr val="FF9900"/>
              </a:solidFill>
              <a:latin typeface="Montserrat" charset="0"/>
            </a:endParaRPr>
          </a:p>
        </p:txBody>
      </p:sp>
      <p:sp>
        <p:nvSpPr>
          <p:cNvPr id="13" name="TextBox 12">
            <a:extLst>
              <a:ext uri="{FF2B5EF4-FFF2-40B4-BE49-F238E27FC236}">
                <a16:creationId xmlns:a16="http://schemas.microsoft.com/office/drawing/2014/main" id="{77E49157-0394-4791-92A0-16AFBFE7600A}"/>
              </a:ext>
            </a:extLst>
          </p:cNvPr>
          <p:cNvSpPr txBox="1"/>
          <p:nvPr/>
        </p:nvSpPr>
        <p:spPr>
          <a:xfrm>
            <a:off x="4080379" y="6079215"/>
            <a:ext cx="6100762" cy="584775"/>
          </a:xfrm>
          <a:prstGeom prst="rect">
            <a:avLst/>
          </a:prstGeom>
          <a:noFill/>
        </p:spPr>
        <p:txBody>
          <a:bodyPr wrap="square">
            <a:spAutoFit/>
          </a:bodyPr>
          <a:lstStyle/>
          <a:p>
            <a:r>
              <a:rPr lang="en-CA" sz="1600" dirty="0">
                <a:solidFill>
                  <a:schemeClr val="bg1"/>
                </a:solidFill>
              </a:rPr>
              <a:t>Image Source: </a:t>
            </a:r>
            <a:r>
              <a:rPr lang="en-CA" sz="1600" dirty="0">
                <a:solidFill>
                  <a:schemeClr val="bg1"/>
                </a:solidFill>
                <a:hlinkClick r:id="rId2">
                  <a:extLst>
                    <a:ext uri="{A12FA001-AC4F-418D-AE19-62706E023703}">
                      <ahyp:hlinkClr xmlns:ahyp="http://schemas.microsoft.com/office/drawing/2018/hyperlinkcolor" val="tx"/>
                    </a:ext>
                  </a:extLst>
                </a:hlinkClick>
              </a:rPr>
              <a:t>https://www.flickr.com/photos/pasa/6757993805</a:t>
            </a:r>
            <a:endParaRPr lang="en-CA" sz="1600" dirty="0">
              <a:solidFill>
                <a:schemeClr val="bg1"/>
              </a:solidFill>
            </a:endParaRPr>
          </a:p>
          <a:p>
            <a:r>
              <a:rPr lang="en-CA" sz="1600" dirty="0">
                <a:solidFill>
                  <a:schemeClr val="bg1"/>
                </a:solidFill>
              </a:rPr>
              <a:t>Dataset Source: </a:t>
            </a:r>
            <a:r>
              <a:rPr lang="en-CA" sz="1600" dirty="0">
                <a:solidFill>
                  <a:schemeClr val="bg1"/>
                </a:solidFill>
                <a:hlinkClick r:id="rId3">
                  <a:extLst>
                    <a:ext uri="{A12FA001-AC4F-418D-AE19-62706E023703}">
                      <ahyp:hlinkClr xmlns:ahyp="http://schemas.microsoft.com/office/drawing/2018/hyperlinkcolor" val="tx"/>
                    </a:ext>
                  </a:extLst>
                </a:hlinkClick>
              </a:rPr>
              <a:t>https://www.kaggle.com/ljanjughazyan/cars1</a:t>
            </a:r>
            <a:endParaRPr lang="en-CA" sz="1600" dirty="0">
              <a:solidFill>
                <a:schemeClr val="bg1"/>
              </a:solidFill>
            </a:endParaRPr>
          </a:p>
        </p:txBody>
      </p:sp>
      <p:pic>
        <p:nvPicPr>
          <p:cNvPr id="3" name="Picture 2">
            <a:extLst>
              <a:ext uri="{FF2B5EF4-FFF2-40B4-BE49-F238E27FC236}">
                <a16:creationId xmlns:a16="http://schemas.microsoft.com/office/drawing/2014/main" id="{0196B1DC-50BA-47DF-9910-47B386CE735F}"/>
              </a:ext>
            </a:extLst>
          </p:cNvPr>
          <p:cNvPicPr>
            <a:picLocks noChangeAspect="1"/>
          </p:cNvPicPr>
          <p:nvPr/>
        </p:nvPicPr>
        <p:blipFill>
          <a:blip r:embed="rId4"/>
          <a:stretch>
            <a:fillRect/>
          </a:stretch>
        </p:blipFill>
        <p:spPr>
          <a:xfrm>
            <a:off x="447834" y="2078262"/>
            <a:ext cx="10923037" cy="4020722"/>
          </a:xfrm>
          <a:prstGeom prst="rect">
            <a:avLst/>
          </a:prstGeom>
        </p:spPr>
      </p:pic>
    </p:spTree>
    <p:extLst>
      <p:ext uri="{BB962C8B-B14F-4D97-AF65-F5344CB8AC3E}">
        <p14:creationId xmlns:p14="http://schemas.microsoft.com/office/powerpoint/2010/main" val="35141767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Прямоугольник 11">
            <a:extLst>
              <a:ext uri="{FF2B5EF4-FFF2-40B4-BE49-F238E27FC236}">
                <a16:creationId xmlns:a16="http://schemas.microsoft.com/office/drawing/2014/main" id="{9420DDB7-F11C-459F-A5B9-761CD9F03F7F}"/>
              </a:ext>
            </a:extLst>
          </p:cNvPr>
          <p:cNvSpPr/>
          <p:nvPr/>
        </p:nvSpPr>
        <p:spPr>
          <a:xfrm>
            <a:off x="661578" y="2695373"/>
            <a:ext cx="7539447" cy="702244"/>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br>
              <a:rPr kumimoji="0" lang="en-CA" sz="1400" b="1" i="0" u="none" strike="noStrike" kern="1200" cap="none" spc="0" normalizeH="0" baseline="0" noProof="0" dirty="0">
                <a:ln>
                  <a:noFill/>
                </a:ln>
                <a:solidFill>
                  <a:prstClr val="black"/>
                </a:solidFill>
                <a:effectLst/>
                <a:uLnTx/>
                <a:uFillTx/>
                <a:latin typeface="Montserrat" charset="0"/>
                <a:ea typeface="Montserrat" charset="0"/>
                <a:cs typeface="Montserrat" charset="0"/>
              </a:rPr>
            </a:br>
            <a:endParaRPr kumimoji="0" lang="en-CA" sz="1400" b="1" i="0" u="none" strike="noStrike" kern="1200" cap="none" spc="0" normalizeH="0" baseline="0" noProof="0" dirty="0">
              <a:ln>
                <a:noFill/>
              </a:ln>
              <a:solidFill>
                <a:prstClr val="black"/>
              </a:solidFill>
              <a:effectLst/>
              <a:uLnTx/>
              <a:uFillTx/>
              <a:latin typeface="Montserrat" charset="0"/>
              <a:ea typeface="Montserrat" charset="0"/>
              <a:cs typeface="Montserrat" charset="0"/>
            </a:endParaRPr>
          </a:p>
        </p:txBody>
      </p:sp>
      <p:sp>
        <p:nvSpPr>
          <p:cNvPr id="7" name="Title 1">
            <a:extLst>
              <a:ext uri="{FF2B5EF4-FFF2-40B4-BE49-F238E27FC236}">
                <a16:creationId xmlns:a16="http://schemas.microsoft.com/office/drawing/2014/main" id="{0041A389-5846-4DA9-AD15-B3B7581E108B}"/>
              </a:ext>
            </a:extLst>
          </p:cNvPr>
          <p:cNvSpPr txBox="1">
            <a:spLocks/>
          </p:cNvSpPr>
          <p:nvPr/>
        </p:nvSpPr>
        <p:spPr>
          <a:xfrm>
            <a:off x="152400" y="273160"/>
            <a:ext cx="10349952" cy="523220"/>
          </a:xfrm>
          <a:prstGeom prst="rect">
            <a:avLst/>
          </a:prstGeom>
        </p:spPr>
        <p:txBody>
          <a:bodyPr wrap="square">
            <a:spAutoFit/>
          </a:bodyPr>
          <a:lstStyle>
            <a:defPPr>
              <a:defRPr lang="en-US"/>
            </a:defPPr>
            <a:lvl1pPr>
              <a:defRPr sz="2800" b="1">
                <a:solidFill>
                  <a:srgbClr val="0054A7"/>
                </a:solidFill>
                <a:latin typeface="Montserrat" charset="0"/>
              </a:defRPr>
            </a:lvl1pPr>
          </a:lstStyle>
          <a:p>
            <a:r>
              <a:rPr lang="en-CA" dirty="0">
                <a:solidFill>
                  <a:srgbClr val="FF9900"/>
                </a:solidFill>
              </a:rPr>
              <a:t>JUMP START DEMO</a:t>
            </a:r>
          </a:p>
        </p:txBody>
      </p:sp>
      <p:sp>
        <p:nvSpPr>
          <p:cNvPr id="13" name="TextBox 12">
            <a:extLst>
              <a:ext uri="{FF2B5EF4-FFF2-40B4-BE49-F238E27FC236}">
                <a16:creationId xmlns:a16="http://schemas.microsoft.com/office/drawing/2014/main" id="{77E49157-0394-4791-92A0-16AFBFE7600A}"/>
              </a:ext>
            </a:extLst>
          </p:cNvPr>
          <p:cNvSpPr txBox="1"/>
          <p:nvPr/>
        </p:nvSpPr>
        <p:spPr>
          <a:xfrm>
            <a:off x="4080379" y="6079215"/>
            <a:ext cx="6100762" cy="584775"/>
          </a:xfrm>
          <a:prstGeom prst="rect">
            <a:avLst/>
          </a:prstGeom>
          <a:noFill/>
        </p:spPr>
        <p:txBody>
          <a:bodyPr wrap="square">
            <a:spAutoFit/>
          </a:bodyPr>
          <a:lstStyle/>
          <a:p>
            <a:r>
              <a:rPr lang="en-CA" sz="1600" dirty="0">
                <a:solidFill>
                  <a:schemeClr val="bg1"/>
                </a:solidFill>
              </a:rPr>
              <a:t>Image Source: </a:t>
            </a:r>
            <a:r>
              <a:rPr lang="en-CA" sz="1600" dirty="0">
                <a:solidFill>
                  <a:schemeClr val="bg1"/>
                </a:solidFill>
                <a:hlinkClick r:id="rId2">
                  <a:extLst>
                    <a:ext uri="{A12FA001-AC4F-418D-AE19-62706E023703}">
                      <ahyp:hlinkClr xmlns:ahyp="http://schemas.microsoft.com/office/drawing/2018/hyperlinkcolor" val="tx"/>
                    </a:ext>
                  </a:extLst>
                </a:hlinkClick>
              </a:rPr>
              <a:t>https://www.flickr.com/photos/pasa/6757993805</a:t>
            </a:r>
            <a:endParaRPr lang="en-CA" sz="1600" dirty="0">
              <a:solidFill>
                <a:schemeClr val="bg1"/>
              </a:solidFill>
            </a:endParaRPr>
          </a:p>
          <a:p>
            <a:r>
              <a:rPr lang="en-CA" sz="1600" dirty="0">
                <a:solidFill>
                  <a:schemeClr val="bg1"/>
                </a:solidFill>
              </a:rPr>
              <a:t>Dataset Source: </a:t>
            </a:r>
            <a:r>
              <a:rPr lang="en-CA" sz="1600" dirty="0">
                <a:solidFill>
                  <a:schemeClr val="bg1"/>
                </a:solidFill>
                <a:hlinkClick r:id="rId3">
                  <a:extLst>
                    <a:ext uri="{A12FA001-AC4F-418D-AE19-62706E023703}">
                      <ahyp:hlinkClr xmlns:ahyp="http://schemas.microsoft.com/office/drawing/2018/hyperlinkcolor" val="tx"/>
                    </a:ext>
                  </a:extLst>
                </a:hlinkClick>
              </a:rPr>
              <a:t>https://www.kaggle.com/ljanjughazyan/cars1</a:t>
            </a:r>
            <a:endParaRPr lang="en-CA" sz="1600" dirty="0">
              <a:solidFill>
                <a:schemeClr val="bg1"/>
              </a:solidFill>
            </a:endParaRPr>
          </a:p>
        </p:txBody>
      </p:sp>
      <p:pic>
        <p:nvPicPr>
          <p:cNvPr id="4" name="Picture 3">
            <a:extLst>
              <a:ext uri="{FF2B5EF4-FFF2-40B4-BE49-F238E27FC236}">
                <a16:creationId xmlns:a16="http://schemas.microsoft.com/office/drawing/2014/main" id="{F58CDE69-081F-49E7-B0F7-E844610C96DF}"/>
              </a:ext>
            </a:extLst>
          </p:cNvPr>
          <p:cNvPicPr>
            <a:picLocks noChangeAspect="1"/>
          </p:cNvPicPr>
          <p:nvPr/>
        </p:nvPicPr>
        <p:blipFill>
          <a:blip r:embed="rId4"/>
          <a:stretch>
            <a:fillRect/>
          </a:stretch>
        </p:blipFill>
        <p:spPr>
          <a:xfrm>
            <a:off x="578498" y="2144403"/>
            <a:ext cx="10885714" cy="3871251"/>
          </a:xfrm>
          <a:prstGeom prst="rect">
            <a:avLst/>
          </a:prstGeom>
        </p:spPr>
      </p:pic>
      <p:sp>
        <p:nvSpPr>
          <p:cNvPr id="12" name="Rectangle 11">
            <a:extLst>
              <a:ext uri="{FF2B5EF4-FFF2-40B4-BE49-F238E27FC236}">
                <a16:creationId xmlns:a16="http://schemas.microsoft.com/office/drawing/2014/main" id="{BCE1000F-8011-402B-B2B6-45096BA14C1E}"/>
              </a:ext>
            </a:extLst>
          </p:cNvPr>
          <p:cNvSpPr/>
          <p:nvPr/>
        </p:nvSpPr>
        <p:spPr>
          <a:xfrm>
            <a:off x="1831444" y="692820"/>
            <a:ext cx="8379821" cy="1938992"/>
          </a:xfrm>
          <a:prstGeom prst="rect">
            <a:avLst/>
          </a:prstGeom>
        </p:spPr>
        <p:txBody>
          <a:bodyPr wrap="square">
            <a:spAutoFit/>
          </a:bodyPr>
          <a:lstStyle/>
          <a:p>
            <a:pPr marL="285750" indent="-285750" algn="ctr">
              <a:buFont typeface="Arial" panose="020B0604020202020204" pitchFamily="34" charset="0"/>
              <a:buChar char="•"/>
            </a:pPr>
            <a:endParaRPr lang="en-US" sz="2000" b="1" dirty="0">
              <a:solidFill>
                <a:srgbClr val="FF9900"/>
              </a:solidFill>
              <a:latin typeface="Montserrat" charset="0"/>
            </a:endParaRPr>
          </a:p>
          <a:p>
            <a:pPr algn="ctr"/>
            <a:r>
              <a:rPr lang="en-CA" sz="2000" dirty="0">
                <a:solidFill>
                  <a:srgbClr val="FF9900"/>
                </a:solidFill>
                <a:latin typeface="Montserrat" charset="0"/>
              </a:rPr>
              <a:t>YOU SHOULD FIND SEVERAL ML WORKFLOWS THAT CAN BE DEPLOYED WITH ONE CLICK ACCESS. THERE ARE VISION, TEXT, AND TABULAR MODELS..ETC.</a:t>
            </a:r>
            <a:endParaRPr lang="en-CA" sz="2000" dirty="0">
              <a:solidFill>
                <a:srgbClr val="FF9900"/>
              </a:solidFill>
              <a:latin typeface="Montserrat" pitchFamily="2" charset="77"/>
            </a:endParaRPr>
          </a:p>
          <a:p>
            <a:pPr marL="285750" indent="-285750" algn="ctr">
              <a:buFont typeface="Arial" panose="020B0604020202020204" pitchFamily="34" charset="0"/>
              <a:buChar char="•"/>
            </a:pPr>
            <a:endParaRPr lang="en-CA" sz="2000" b="1" dirty="0">
              <a:solidFill>
                <a:srgbClr val="FF9900"/>
              </a:solidFill>
              <a:latin typeface="Montserrat" charset="0"/>
            </a:endParaRPr>
          </a:p>
          <a:p>
            <a:pPr marL="285750" indent="-285750" algn="ctr">
              <a:buFont typeface="Arial" panose="020B0604020202020204" pitchFamily="34" charset="0"/>
              <a:buChar char="•"/>
            </a:pPr>
            <a:endParaRPr lang="en-CA" sz="2000" b="1" dirty="0">
              <a:solidFill>
                <a:srgbClr val="FF9900"/>
              </a:solidFill>
              <a:latin typeface="Montserrat" charset="0"/>
            </a:endParaRPr>
          </a:p>
        </p:txBody>
      </p:sp>
    </p:spTree>
    <p:extLst>
      <p:ext uri="{BB962C8B-B14F-4D97-AF65-F5344CB8AC3E}">
        <p14:creationId xmlns:p14="http://schemas.microsoft.com/office/powerpoint/2010/main" val="16702942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Группа 8"/>
          <p:cNvGrpSpPr/>
          <p:nvPr/>
        </p:nvGrpSpPr>
        <p:grpSpPr>
          <a:xfrm>
            <a:off x="544022" y="1633727"/>
            <a:ext cx="4766209" cy="2740990"/>
            <a:chOff x="544022" y="1501647"/>
            <a:chExt cx="4766209" cy="2740990"/>
          </a:xfrm>
        </p:grpSpPr>
        <p:sp>
          <p:nvSpPr>
            <p:cNvPr id="4" name="Прямоугольник 3">
              <a:extLst>
                <a:ext uri="{FF2B5EF4-FFF2-40B4-BE49-F238E27FC236}">
                  <a16:creationId xmlns:a16="http://schemas.microsoft.com/office/drawing/2014/main" id="{5EE88138-48BD-46AA-94F3-3B05DD703F63}"/>
                </a:ext>
              </a:extLst>
            </p:cNvPr>
            <p:cNvSpPr/>
            <p:nvPr/>
          </p:nvSpPr>
          <p:spPr>
            <a:xfrm>
              <a:off x="544022" y="1501647"/>
              <a:ext cx="4766209" cy="255454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chemeClr val="tx1"/>
                  </a:solidFill>
                  <a:effectLst/>
                  <a:uLnTx/>
                  <a:uFillTx/>
                  <a:latin typeface="Montserrat SemiBold" pitchFamily="2" charset="-52"/>
                  <a:ea typeface="Montserrat" charset="0"/>
                  <a:cs typeface="Montserrat" charset="0"/>
                </a:rPr>
                <a:t>JUMPSTART DEMO: DATA PREP PRIOR TO TRAINING</a:t>
              </a:r>
            </a:p>
          </p:txBody>
        </p:sp>
        <p:cxnSp>
          <p:nvCxnSpPr>
            <p:cNvPr id="5" name="Прямая соединительная линия 4"/>
            <p:cNvCxnSpPr/>
            <p:nvPr/>
          </p:nvCxnSpPr>
          <p:spPr>
            <a:xfrm>
              <a:off x="623924" y="4242637"/>
              <a:ext cx="4505498" cy="0"/>
            </a:xfrm>
            <a:prstGeom prst="line">
              <a:avLst/>
            </a:prstGeom>
            <a:ln w="19050">
              <a:solidFill>
                <a:srgbClr val="F39622"/>
              </a:solidFill>
            </a:ln>
          </p:spPr>
          <p:style>
            <a:lnRef idx="1">
              <a:schemeClr val="accent1"/>
            </a:lnRef>
            <a:fillRef idx="0">
              <a:schemeClr val="accent1"/>
            </a:fillRef>
            <a:effectRef idx="0">
              <a:schemeClr val="accent1"/>
            </a:effectRef>
            <a:fontRef idx="minor">
              <a:schemeClr val="tx1"/>
            </a:fontRef>
          </p:style>
        </p:cxnSp>
      </p:grpSp>
      <p:sp>
        <p:nvSpPr>
          <p:cNvPr id="7" name="Rectangle: Rounded Corners 6">
            <a:extLst>
              <a:ext uri="{FF2B5EF4-FFF2-40B4-BE49-F238E27FC236}">
                <a16:creationId xmlns:a16="http://schemas.microsoft.com/office/drawing/2014/main" id="{0E5460ED-1B0D-4682-853E-EC6297E8C3D0}"/>
              </a:ext>
            </a:extLst>
          </p:cNvPr>
          <p:cNvSpPr/>
          <p:nvPr/>
        </p:nvSpPr>
        <p:spPr>
          <a:xfrm>
            <a:off x="620222" y="5069904"/>
            <a:ext cx="4066078" cy="2286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0" name="Rectangle: Rounded Corners 9">
            <a:extLst>
              <a:ext uri="{FF2B5EF4-FFF2-40B4-BE49-F238E27FC236}">
                <a16:creationId xmlns:a16="http://schemas.microsoft.com/office/drawing/2014/main" id="{A824B192-C5C9-4707-B2B0-059991822E69}"/>
              </a:ext>
            </a:extLst>
          </p:cNvPr>
          <p:cNvSpPr/>
          <p:nvPr/>
        </p:nvSpPr>
        <p:spPr>
          <a:xfrm>
            <a:off x="620222" y="5066908"/>
            <a:ext cx="1222548" cy="228600"/>
          </a:xfrm>
          <a:prstGeom prst="roundRect">
            <a:avLst/>
          </a:prstGeom>
          <a:solidFill>
            <a:srgbClr val="FF9F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9900"/>
              </a:solidFill>
              <a:effectLst/>
              <a:uLnTx/>
              <a:uFillTx/>
              <a:latin typeface="Calibri"/>
              <a:ea typeface="+mn-ea"/>
              <a:cs typeface="+mn-cs"/>
            </a:endParaRPr>
          </a:p>
        </p:txBody>
      </p:sp>
      <p:sp>
        <p:nvSpPr>
          <p:cNvPr id="11" name="TextBox 10">
            <a:extLst>
              <a:ext uri="{FF2B5EF4-FFF2-40B4-BE49-F238E27FC236}">
                <a16:creationId xmlns:a16="http://schemas.microsoft.com/office/drawing/2014/main" id="{723C56CB-7A7A-4F0E-8A4A-6A162998B2D6}"/>
              </a:ext>
            </a:extLst>
          </p:cNvPr>
          <p:cNvSpPr txBox="1"/>
          <p:nvPr/>
        </p:nvSpPr>
        <p:spPr>
          <a:xfrm>
            <a:off x="544022" y="5370497"/>
            <a:ext cx="64318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srgbClr val="FF9F1C"/>
                </a:solidFill>
                <a:effectLst/>
                <a:uLnTx/>
                <a:uFillTx/>
                <a:latin typeface="Calibri"/>
                <a:ea typeface="+mn-ea"/>
                <a:cs typeface="+mn-cs"/>
              </a:rPr>
              <a:t>EASY</a:t>
            </a:r>
            <a:endParaRPr kumimoji="0" lang="en-US" sz="1800" b="0" i="0" u="none" strike="noStrike" kern="1200" cap="none" spc="0" normalizeH="0" baseline="0" noProof="0" dirty="0">
              <a:ln>
                <a:noFill/>
              </a:ln>
              <a:solidFill>
                <a:srgbClr val="FF9F1C"/>
              </a:solidFill>
              <a:effectLst/>
              <a:uLnTx/>
              <a:uFillTx/>
              <a:latin typeface="Calibri"/>
              <a:ea typeface="+mn-ea"/>
              <a:cs typeface="+mn-cs"/>
            </a:endParaRPr>
          </a:p>
        </p:txBody>
      </p:sp>
      <p:sp>
        <p:nvSpPr>
          <p:cNvPr id="12" name="TextBox 11">
            <a:extLst>
              <a:ext uri="{FF2B5EF4-FFF2-40B4-BE49-F238E27FC236}">
                <a16:creationId xmlns:a16="http://schemas.microsoft.com/office/drawing/2014/main" id="{14F24877-C482-4F61-9BA7-69E9D02CC79C}"/>
              </a:ext>
            </a:extLst>
          </p:cNvPr>
          <p:cNvSpPr txBox="1"/>
          <p:nvPr/>
        </p:nvSpPr>
        <p:spPr>
          <a:xfrm>
            <a:off x="3534872" y="5370497"/>
            <a:ext cx="123873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srgbClr val="FF9F1C"/>
                </a:solidFill>
                <a:effectLst/>
                <a:uLnTx/>
                <a:uFillTx/>
                <a:latin typeface="Calibri"/>
                <a:ea typeface="+mn-ea"/>
                <a:cs typeface="+mn-cs"/>
              </a:rPr>
              <a:t>ADVANCED</a:t>
            </a:r>
            <a:endParaRPr kumimoji="0" lang="en-US" sz="1800" b="0" i="0" u="none" strike="noStrike" kern="1200" cap="none" spc="0" normalizeH="0" baseline="0" noProof="0" dirty="0">
              <a:ln>
                <a:noFill/>
              </a:ln>
              <a:solidFill>
                <a:srgbClr val="FF9F1C"/>
              </a:solidFill>
              <a:effectLst/>
              <a:uLnTx/>
              <a:uFillTx/>
              <a:latin typeface="Calibri"/>
              <a:ea typeface="+mn-ea"/>
              <a:cs typeface="+mn-cs"/>
            </a:endParaRPr>
          </a:p>
        </p:txBody>
      </p:sp>
      <p:sp>
        <p:nvSpPr>
          <p:cNvPr id="13" name="Isosceles Triangle 12">
            <a:extLst>
              <a:ext uri="{FF2B5EF4-FFF2-40B4-BE49-F238E27FC236}">
                <a16:creationId xmlns:a16="http://schemas.microsoft.com/office/drawing/2014/main" id="{176D5DA7-D9D1-4C8C-97F2-D4E9CF8E1F7C}"/>
              </a:ext>
            </a:extLst>
          </p:cNvPr>
          <p:cNvSpPr/>
          <p:nvPr/>
        </p:nvSpPr>
        <p:spPr>
          <a:xfrm>
            <a:off x="1690370" y="5370497"/>
            <a:ext cx="304800" cy="228600"/>
          </a:xfrm>
          <a:prstGeom prst="triangle">
            <a:avLst/>
          </a:prstGeom>
          <a:solidFill>
            <a:srgbClr val="FF9F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pic>
        <p:nvPicPr>
          <p:cNvPr id="15" name="Picture 14">
            <a:extLst>
              <a:ext uri="{FF2B5EF4-FFF2-40B4-BE49-F238E27FC236}">
                <a16:creationId xmlns:a16="http://schemas.microsoft.com/office/drawing/2014/main" id="{B0134924-7BC2-4DC7-8CF8-C38C80779717}"/>
              </a:ext>
            </a:extLst>
          </p:cNvPr>
          <p:cNvPicPr>
            <a:picLocks noChangeAspect="1"/>
          </p:cNvPicPr>
          <p:nvPr/>
        </p:nvPicPr>
        <p:blipFill>
          <a:blip r:embed="rId2"/>
          <a:stretch>
            <a:fillRect/>
          </a:stretch>
        </p:blipFill>
        <p:spPr>
          <a:xfrm>
            <a:off x="7117081" y="-1"/>
            <a:ext cx="5074919" cy="6857999"/>
          </a:xfrm>
          <a:prstGeom prst="rect">
            <a:avLst/>
          </a:prstGeom>
        </p:spPr>
      </p:pic>
    </p:spTree>
    <p:extLst>
      <p:ext uri="{BB962C8B-B14F-4D97-AF65-F5344CB8AC3E}">
        <p14:creationId xmlns:p14="http://schemas.microsoft.com/office/powerpoint/2010/main" val="40901799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Прямоугольник 11">
            <a:extLst>
              <a:ext uri="{FF2B5EF4-FFF2-40B4-BE49-F238E27FC236}">
                <a16:creationId xmlns:a16="http://schemas.microsoft.com/office/drawing/2014/main" id="{9420DDB7-F11C-459F-A5B9-761CD9F03F7F}"/>
              </a:ext>
            </a:extLst>
          </p:cNvPr>
          <p:cNvSpPr/>
          <p:nvPr/>
        </p:nvSpPr>
        <p:spPr>
          <a:xfrm>
            <a:off x="661578" y="2695373"/>
            <a:ext cx="7539447" cy="702244"/>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br>
              <a:rPr kumimoji="0" lang="en-CA" sz="1400" b="1" i="0" u="none" strike="noStrike" kern="1200" cap="none" spc="0" normalizeH="0" baseline="0" noProof="0" dirty="0">
                <a:ln>
                  <a:noFill/>
                </a:ln>
                <a:solidFill>
                  <a:prstClr val="black"/>
                </a:solidFill>
                <a:effectLst/>
                <a:uLnTx/>
                <a:uFillTx/>
                <a:latin typeface="Montserrat" charset="0"/>
                <a:ea typeface="Montserrat" charset="0"/>
                <a:cs typeface="Montserrat" charset="0"/>
              </a:rPr>
            </a:br>
            <a:endParaRPr kumimoji="0" lang="en-CA" sz="1400" b="1" i="0" u="none" strike="noStrike" kern="1200" cap="none" spc="0" normalizeH="0" baseline="0" noProof="0" dirty="0">
              <a:ln>
                <a:noFill/>
              </a:ln>
              <a:solidFill>
                <a:prstClr val="black"/>
              </a:solidFill>
              <a:effectLst/>
              <a:uLnTx/>
              <a:uFillTx/>
              <a:latin typeface="Montserrat" charset="0"/>
              <a:ea typeface="Montserrat" charset="0"/>
              <a:cs typeface="Montserrat" charset="0"/>
            </a:endParaRPr>
          </a:p>
        </p:txBody>
      </p:sp>
      <p:sp>
        <p:nvSpPr>
          <p:cNvPr id="7" name="Title 1">
            <a:extLst>
              <a:ext uri="{FF2B5EF4-FFF2-40B4-BE49-F238E27FC236}">
                <a16:creationId xmlns:a16="http://schemas.microsoft.com/office/drawing/2014/main" id="{0041A389-5846-4DA9-AD15-B3B7581E108B}"/>
              </a:ext>
            </a:extLst>
          </p:cNvPr>
          <p:cNvSpPr txBox="1">
            <a:spLocks/>
          </p:cNvSpPr>
          <p:nvPr/>
        </p:nvSpPr>
        <p:spPr>
          <a:xfrm>
            <a:off x="152400" y="273160"/>
            <a:ext cx="10349952" cy="523220"/>
          </a:xfrm>
          <a:prstGeom prst="rect">
            <a:avLst/>
          </a:prstGeom>
        </p:spPr>
        <p:txBody>
          <a:bodyPr wrap="square">
            <a:spAutoFit/>
          </a:bodyPr>
          <a:lstStyle>
            <a:defPPr>
              <a:defRPr lang="en-US"/>
            </a:defPPr>
            <a:lvl1pPr>
              <a:defRPr sz="2800" b="1">
                <a:solidFill>
                  <a:srgbClr val="0054A7"/>
                </a:solidFill>
                <a:latin typeface="Montserrat" charset="0"/>
              </a:defRPr>
            </a:lvl1pPr>
          </a:lstStyle>
          <a:p>
            <a:r>
              <a:rPr lang="en-CA" dirty="0">
                <a:solidFill>
                  <a:srgbClr val="FF9900"/>
                </a:solidFill>
              </a:rPr>
              <a:t>DATA PREP</a:t>
            </a:r>
          </a:p>
        </p:txBody>
      </p:sp>
      <p:sp>
        <p:nvSpPr>
          <p:cNvPr id="13" name="TextBox 12">
            <a:extLst>
              <a:ext uri="{FF2B5EF4-FFF2-40B4-BE49-F238E27FC236}">
                <a16:creationId xmlns:a16="http://schemas.microsoft.com/office/drawing/2014/main" id="{77E49157-0394-4791-92A0-16AFBFE7600A}"/>
              </a:ext>
            </a:extLst>
          </p:cNvPr>
          <p:cNvSpPr txBox="1"/>
          <p:nvPr/>
        </p:nvSpPr>
        <p:spPr>
          <a:xfrm>
            <a:off x="4080379" y="6079215"/>
            <a:ext cx="6100762" cy="584775"/>
          </a:xfrm>
          <a:prstGeom prst="rect">
            <a:avLst/>
          </a:prstGeom>
          <a:noFill/>
        </p:spPr>
        <p:txBody>
          <a:bodyPr wrap="square">
            <a:spAutoFit/>
          </a:bodyPr>
          <a:lstStyle/>
          <a:p>
            <a:r>
              <a:rPr lang="en-CA" sz="1600" dirty="0">
                <a:solidFill>
                  <a:schemeClr val="bg1"/>
                </a:solidFill>
              </a:rPr>
              <a:t>Image Source: </a:t>
            </a:r>
            <a:r>
              <a:rPr lang="en-CA" sz="1600" dirty="0">
                <a:solidFill>
                  <a:schemeClr val="bg1"/>
                </a:solidFill>
                <a:hlinkClick r:id="rId2">
                  <a:extLst>
                    <a:ext uri="{A12FA001-AC4F-418D-AE19-62706E023703}">
                      <ahyp:hlinkClr xmlns:ahyp="http://schemas.microsoft.com/office/drawing/2018/hyperlinkcolor" val="tx"/>
                    </a:ext>
                  </a:extLst>
                </a:hlinkClick>
              </a:rPr>
              <a:t>https://www.flickr.com/photos/pasa/6757993805</a:t>
            </a:r>
            <a:endParaRPr lang="en-CA" sz="1600" dirty="0">
              <a:solidFill>
                <a:schemeClr val="bg1"/>
              </a:solidFill>
            </a:endParaRPr>
          </a:p>
          <a:p>
            <a:r>
              <a:rPr lang="en-CA" sz="1600" dirty="0">
                <a:solidFill>
                  <a:schemeClr val="bg1"/>
                </a:solidFill>
              </a:rPr>
              <a:t>Dataset Source: </a:t>
            </a:r>
            <a:r>
              <a:rPr lang="en-CA" sz="1600" dirty="0">
                <a:solidFill>
                  <a:schemeClr val="bg1"/>
                </a:solidFill>
                <a:hlinkClick r:id="rId3">
                  <a:extLst>
                    <a:ext uri="{A12FA001-AC4F-418D-AE19-62706E023703}">
                      <ahyp:hlinkClr xmlns:ahyp="http://schemas.microsoft.com/office/drawing/2018/hyperlinkcolor" val="tx"/>
                    </a:ext>
                  </a:extLst>
                </a:hlinkClick>
              </a:rPr>
              <a:t>https://www.kaggle.com/ljanjughazyan/cars1</a:t>
            </a:r>
            <a:endParaRPr lang="en-CA" sz="1600" dirty="0">
              <a:solidFill>
                <a:schemeClr val="bg1"/>
              </a:solidFill>
            </a:endParaRPr>
          </a:p>
        </p:txBody>
      </p:sp>
      <p:pic>
        <p:nvPicPr>
          <p:cNvPr id="4" name="Picture 3">
            <a:extLst>
              <a:ext uri="{FF2B5EF4-FFF2-40B4-BE49-F238E27FC236}">
                <a16:creationId xmlns:a16="http://schemas.microsoft.com/office/drawing/2014/main" id="{38B58A5F-9FD6-4CE8-BA26-44FB475BB3D3}"/>
              </a:ext>
            </a:extLst>
          </p:cNvPr>
          <p:cNvPicPr>
            <a:picLocks noChangeAspect="1"/>
          </p:cNvPicPr>
          <p:nvPr/>
        </p:nvPicPr>
        <p:blipFill>
          <a:blip r:embed="rId4"/>
          <a:stretch>
            <a:fillRect/>
          </a:stretch>
        </p:blipFill>
        <p:spPr>
          <a:xfrm>
            <a:off x="661578" y="2005597"/>
            <a:ext cx="10211265" cy="4366005"/>
          </a:xfrm>
          <a:prstGeom prst="rect">
            <a:avLst/>
          </a:prstGeom>
        </p:spPr>
      </p:pic>
      <p:sp>
        <p:nvSpPr>
          <p:cNvPr id="9" name="Rectangle 8">
            <a:extLst>
              <a:ext uri="{FF2B5EF4-FFF2-40B4-BE49-F238E27FC236}">
                <a16:creationId xmlns:a16="http://schemas.microsoft.com/office/drawing/2014/main" id="{883BB2AF-D025-4627-B67B-CD66F1BA9063}"/>
              </a:ext>
            </a:extLst>
          </p:cNvPr>
          <p:cNvSpPr/>
          <p:nvPr/>
        </p:nvSpPr>
        <p:spPr>
          <a:xfrm>
            <a:off x="1252603" y="628810"/>
            <a:ext cx="8379821" cy="1938992"/>
          </a:xfrm>
          <a:prstGeom prst="rect">
            <a:avLst/>
          </a:prstGeom>
        </p:spPr>
        <p:txBody>
          <a:bodyPr wrap="square">
            <a:spAutoFit/>
          </a:bodyPr>
          <a:lstStyle/>
          <a:p>
            <a:pPr marL="285750" indent="-285750" algn="ctr">
              <a:buFont typeface="Arial" panose="020B0604020202020204" pitchFamily="34" charset="0"/>
              <a:buChar char="•"/>
            </a:pPr>
            <a:endParaRPr lang="en-US" sz="2000" b="1" dirty="0">
              <a:solidFill>
                <a:srgbClr val="FF9900"/>
              </a:solidFill>
              <a:latin typeface="Montserrat" charset="0"/>
            </a:endParaRPr>
          </a:p>
          <a:p>
            <a:pPr algn="ctr"/>
            <a:r>
              <a:rPr lang="en-CA" sz="2000" dirty="0">
                <a:solidFill>
                  <a:srgbClr val="FF9900"/>
                </a:solidFill>
                <a:latin typeface="Montserrat" charset="0"/>
              </a:rPr>
              <a:t>IN THIS NOTEBOOK, WE WILL SPLIT THE DATA INTO TRAINING, VALIDATION AND TESTING. WE WILL ALSO SET THE FIRST COLUMN IN THE DATA TO BE OUR TARGET (OUTPUT) COLUMN. </a:t>
            </a:r>
            <a:endParaRPr lang="en-CA" sz="2000" dirty="0">
              <a:solidFill>
                <a:srgbClr val="FF9900"/>
              </a:solidFill>
              <a:latin typeface="Montserrat" pitchFamily="2" charset="77"/>
            </a:endParaRPr>
          </a:p>
          <a:p>
            <a:pPr marL="285750" indent="-285750" algn="ctr">
              <a:buFont typeface="Arial" panose="020B0604020202020204" pitchFamily="34" charset="0"/>
              <a:buChar char="•"/>
            </a:pPr>
            <a:endParaRPr lang="en-CA" sz="2000" b="1" dirty="0">
              <a:solidFill>
                <a:srgbClr val="FF9900"/>
              </a:solidFill>
              <a:latin typeface="Montserrat" charset="0"/>
            </a:endParaRPr>
          </a:p>
          <a:p>
            <a:pPr marL="285750" indent="-285750" algn="ctr">
              <a:buFont typeface="Arial" panose="020B0604020202020204" pitchFamily="34" charset="0"/>
              <a:buChar char="•"/>
            </a:pPr>
            <a:endParaRPr lang="en-CA" sz="2000" b="1" dirty="0">
              <a:solidFill>
                <a:srgbClr val="FF9900"/>
              </a:solidFill>
              <a:latin typeface="Montserrat" charset="0"/>
            </a:endParaRPr>
          </a:p>
        </p:txBody>
      </p:sp>
    </p:spTree>
    <p:extLst>
      <p:ext uri="{BB962C8B-B14F-4D97-AF65-F5344CB8AC3E}">
        <p14:creationId xmlns:p14="http://schemas.microsoft.com/office/powerpoint/2010/main" val="31287943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Группа 8"/>
          <p:cNvGrpSpPr/>
          <p:nvPr/>
        </p:nvGrpSpPr>
        <p:grpSpPr>
          <a:xfrm>
            <a:off x="544022" y="1633727"/>
            <a:ext cx="4585400" cy="2740990"/>
            <a:chOff x="544022" y="1501647"/>
            <a:chExt cx="4585400" cy="2740990"/>
          </a:xfrm>
        </p:grpSpPr>
        <p:sp>
          <p:nvSpPr>
            <p:cNvPr id="4" name="Прямоугольник 3">
              <a:extLst>
                <a:ext uri="{FF2B5EF4-FFF2-40B4-BE49-F238E27FC236}">
                  <a16:creationId xmlns:a16="http://schemas.microsoft.com/office/drawing/2014/main" id="{5EE88138-48BD-46AA-94F3-3B05DD703F63}"/>
                </a:ext>
              </a:extLst>
            </p:cNvPr>
            <p:cNvSpPr/>
            <p:nvPr/>
          </p:nvSpPr>
          <p:spPr>
            <a:xfrm>
              <a:off x="544022" y="1501647"/>
              <a:ext cx="3553525" cy="255454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chemeClr val="tx1"/>
                  </a:solidFill>
                  <a:effectLst/>
                  <a:uLnTx/>
                  <a:uFillTx/>
                  <a:latin typeface="Montserrat SemiBold" pitchFamily="2" charset="-52"/>
                  <a:ea typeface="Montserrat" charset="0"/>
                  <a:cs typeface="Montserrat" charset="0"/>
                </a:rPr>
                <a:t>JUMPSTART DEMO: DATA UPLOAD</a:t>
              </a:r>
            </a:p>
          </p:txBody>
        </p:sp>
        <p:cxnSp>
          <p:nvCxnSpPr>
            <p:cNvPr id="5" name="Прямая соединительная линия 4"/>
            <p:cNvCxnSpPr/>
            <p:nvPr/>
          </p:nvCxnSpPr>
          <p:spPr>
            <a:xfrm>
              <a:off x="623924" y="4242637"/>
              <a:ext cx="4505498" cy="0"/>
            </a:xfrm>
            <a:prstGeom prst="line">
              <a:avLst/>
            </a:prstGeom>
            <a:ln w="19050">
              <a:solidFill>
                <a:srgbClr val="F39622"/>
              </a:solidFill>
            </a:ln>
          </p:spPr>
          <p:style>
            <a:lnRef idx="1">
              <a:schemeClr val="accent1"/>
            </a:lnRef>
            <a:fillRef idx="0">
              <a:schemeClr val="accent1"/>
            </a:fillRef>
            <a:effectRef idx="0">
              <a:schemeClr val="accent1"/>
            </a:effectRef>
            <a:fontRef idx="minor">
              <a:schemeClr val="tx1"/>
            </a:fontRef>
          </p:style>
        </p:cxnSp>
      </p:grpSp>
      <p:sp>
        <p:nvSpPr>
          <p:cNvPr id="7" name="Rectangle: Rounded Corners 6">
            <a:extLst>
              <a:ext uri="{FF2B5EF4-FFF2-40B4-BE49-F238E27FC236}">
                <a16:creationId xmlns:a16="http://schemas.microsoft.com/office/drawing/2014/main" id="{0E5460ED-1B0D-4682-853E-EC6297E8C3D0}"/>
              </a:ext>
            </a:extLst>
          </p:cNvPr>
          <p:cNvSpPr/>
          <p:nvPr/>
        </p:nvSpPr>
        <p:spPr>
          <a:xfrm>
            <a:off x="620222" y="5069904"/>
            <a:ext cx="4066078" cy="2286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0" name="Rectangle: Rounded Corners 9">
            <a:extLst>
              <a:ext uri="{FF2B5EF4-FFF2-40B4-BE49-F238E27FC236}">
                <a16:creationId xmlns:a16="http://schemas.microsoft.com/office/drawing/2014/main" id="{A824B192-C5C9-4707-B2B0-059991822E69}"/>
              </a:ext>
            </a:extLst>
          </p:cNvPr>
          <p:cNvSpPr/>
          <p:nvPr/>
        </p:nvSpPr>
        <p:spPr>
          <a:xfrm>
            <a:off x="620222" y="5066908"/>
            <a:ext cx="1222548" cy="228600"/>
          </a:xfrm>
          <a:prstGeom prst="roundRect">
            <a:avLst/>
          </a:prstGeom>
          <a:solidFill>
            <a:srgbClr val="FF9F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9900"/>
              </a:solidFill>
              <a:effectLst/>
              <a:uLnTx/>
              <a:uFillTx/>
              <a:latin typeface="Calibri"/>
              <a:ea typeface="+mn-ea"/>
              <a:cs typeface="+mn-cs"/>
            </a:endParaRPr>
          </a:p>
        </p:txBody>
      </p:sp>
      <p:sp>
        <p:nvSpPr>
          <p:cNvPr id="11" name="TextBox 10">
            <a:extLst>
              <a:ext uri="{FF2B5EF4-FFF2-40B4-BE49-F238E27FC236}">
                <a16:creationId xmlns:a16="http://schemas.microsoft.com/office/drawing/2014/main" id="{723C56CB-7A7A-4F0E-8A4A-6A162998B2D6}"/>
              </a:ext>
            </a:extLst>
          </p:cNvPr>
          <p:cNvSpPr txBox="1"/>
          <p:nvPr/>
        </p:nvSpPr>
        <p:spPr>
          <a:xfrm>
            <a:off x="544022" y="5370497"/>
            <a:ext cx="64318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srgbClr val="FF9F1C"/>
                </a:solidFill>
                <a:effectLst/>
                <a:uLnTx/>
                <a:uFillTx/>
                <a:latin typeface="Calibri"/>
                <a:ea typeface="+mn-ea"/>
                <a:cs typeface="+mn-cs"/>
              </a:rPr>
              <a:t>EASY</a:t>
            </a:r>
            <a:endParaRPr kumimoji="0" lang="en-US" sz="1800" b="0" i="0" u="none" strike="noStrike" kern="1200" cap="none" spc="0" normalizeH="0" baseline="0" noProof="0" dirty="0">
              <a:ln>
                <a:noFill/>
              </a:ln>
              <a:solidFill>
                <a:srgbClr val="FF9F1C"/>
              </a:solidFill>
              <a:effectLst/>
              <a:uLnTx/>
              <a:uFillTx/>
              <a:latin typeface="Calibri"/>
              <a:ea typeface="+mn-ea"/>
              <a:cs typeface="+mn-cs"/>
            </a:endParaRPr>
          </a:p>
        </p:txBody>
      </p:sp>
      <p:sp>
        <p:nvSpPr>
          <p:cNvPr id="12" name="TextBox 11">
            <a:extLst>
              <a:ext uri="{FF2B5EF4-FFF2-40B4-BE49-F238E27FC236}">
                <a16:creationId xmlns:a16="http://schemas.microsoft.com/office/drawing/2014/main" id="{14F24877-C482-4F61-9BA7-69E9D02CC79C}"/>
              </a:ext>
            </a:extLst>
          </p:cNvPr>
          <p:cNvSpPr txBox="1"/>
          <p:nvPr/>
        </p:nvSpPr>
        <p:spPr>
          <a:xfrm>
            <a:off x="3534872" y="5370497"/>
            <a:ext cx="123873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srgbClr val="FF9F1C"/>
                </a:solidFill>
                <a:effectLst/>
                <a:uLnTx/>
                <a:uFillTx/>
                <a:latin typeface="Calibri"/>
                <a:ea typeface="+mn-ea"/>
                <a:cs typeface="+mn-cs"/>
              </a:rPr>
              <a:t>ADVANCED</a:t>
            </a:r>
            <a:endParaRPr kumimoji="0" lang="en-US" sz="1800" b="0" i="0" u="none" strike="noStrike" kern="1200" cap="none" spc="0" normalizeH="0" baseline="0" noProof="0" dirty="0">
              <a:ln>
                <a:noFill/>
              </a:ln>
              <a:solidFill>
                <a:srgbClr val="FF9F1C"/>
              </a:solidFill>
              <a:effectLst/>
              <a:uLnTx/>
              <a:uFillTx/>
              <a:latin typeface="Calibri"/>
              <a:ea typeface="+mn-ea"/>
              <a:cs typeface="+mn-cs"/>
            </a:endParaRPr>
          </a:p>
        </p:txBody>
      </p:sp>
      <p:sp>
        <p:nvSpPr>
          <p:cNvPr id="13" name="Isosceles Triangle 12">
            <a:extLst>
              <a:ext uri="{FF2B5EF4-FFF2-40B4-BE49-F238E27FC236}">
                <a16:creationId xmlns:a16="http://schemas.microsoft.com/office/drawing/2014/main" id="{176D5DA7-D9D1-4C8C-97F2-D4E9CF8E1F7C}"/>
              </a:ext>
            </a:extLst>
          </p:cNvPr>
          <p:cNvSpPr/>
          <p:nvPr/>
        </p:nvSpPr>
        <p:spPr>
          <a:xfrm>
            <a:off x="1690370" y="5370497"/>
            <a:ext cx="304800" cy="228600"/>
          </a:xfrm>
          <a:prstGeom prst="triangle">
            <a:avLst/>
          </a:prstGeom>
          <a:solidFill>
            <a:srgbClr val="FF9F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pic>
        <p:nvPicPr>
          <p:cNvPr id="15" name="Picture 14">
            <a:extLst>
              <a:ext uri="{FF2B5EF4-FFF2-40B4-BE49-F238E27FC236}">
                <a16:creationId xmlns:a16="http://schemas.microsoft.com/office/drawing/2014/main" id="{B0134924-7BC2-4DC7-8CF8-C38C80779717}"/>
              </a:ext>
            </a:extLst>
          </p:cNvPr>
          <p:cNvPicPr>
            <a:picLocks noChangeAspect="1"/>
          </p:cNvPicPr>
          <p:nvPr/>
        </p:nvPicPr>
        <p:blipFill>
          <a:blip r:embed="rId2"/>
          <a:stretch>
            <a:fillRect/>
          </a:stretch>
        </p:blipFill>
        <p:spPr>
          <a:xfrm>
            <a:off x="7117081" y="-1"/>
            <a:ext cx="5074919" cy="6857999"/>
          </a:xfrm>
          <a:prstGeom prst="rect">
            <a:avLst/>
          </a:prstGeom>
        </p:spPr>
      </p:pic>
    </p:spTree>
    <p:extLst>
      <p:ext uri="{BB962C8B-B14F-4D97-AF65-F5344CB8AC3E}">
        <p14:creationId xmlns:p14="http://schemas.microsoft.com/office/powerpoint/2010/main" val="3459554594"/>
      </p:ext>
    </p:extLst>
  </p:cSld>
  <p:clrMapOvr>
    <a:masterClrMapping/>
  </p:clrMapOvr>
</p:sld>
</file>

<file path=ppt/theme/theme1.xml><?xml version="1.0" encoding="utf-8"?>
<a:theme xmlns:a="http://schemas.openxmlformats.org/drawingml/2006/main" name="1_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Тема Office">
  <a:themeElements>
    <a:clrScheme name="Тема Offic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3628</TotalTime>
  <Words>1917</Words>
  <Application>Microsoft Office PowerPoint</Application>
  <PresentationFormat>Widescreen</PresentationFormat>
  <Paragraphs>246</Paragraphs>
  <Slides>42</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42</vt:i4>
      </vt:variant>
    </vt:vector>
  </HeadingPairs>
  <TitlesOfParts>
    <vt:vector size="49" baseType="lpstr">
      <vt:lpstr>Calibri</vt:lpstr>
      <vt:lpstr>Arial</vt:lpstr>
      <vt:lpstr>Calibri Light</vt:lpstr>
      <vt:lpstr>Montserrat SemiBold</vt:lpstr>
      <vt:lpstr>Montserrat</vt:lpstr>
      <vt:lpstr>Courier New</vt:lpstr>
      <vt:lpstr>1_Тема Office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Dr.Ryan</dc:creator>
  <cp:lastModifiedBy>ryanahmedaly@outlook.com</cp:lastModifiedBy>
  <cp:revision>346</cp:revision>
  <dcterms:modified xsi:type="dcterms:W3CDTF">2022-05-01T05:03:28Z</dcterms:modified>
</cp:coreProperties>
</file>